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4.xml.rels" ContentType="application/vnd.openxmlformats-package.relationships+xml"/>
  <Override PartName="/ppt/slideMasters/_rels/slideMaster7.xml.rels" ContentType="application/vnd.openxmlformats-package.relationships+xml"/>
  <Override PartName="/ppt/slideMasters/_rels/slideMaster4.xml.rels" ContentType="application/vnd.openxmlformats-package.relationships+xml"/>
  <Override PartName="/ppt/slideMasters/_rels/slideMaster11.xml.rels" ContentType="application/vnd.openxmlformats-package.relationships+xml"/>
  <Override PartName="/ppt/slideMasters/_rels/slideMaster2.xml.rels" ContentType="application/vnd.openxmlformats-package.relationships+xml"/>
  <Override PartName="/ppt/slideMasters/_rels/slideMaster5.xml.rels" ContentType="application/vnd.openxmlformats-package.relationships+xml"/>
  <Override PartName="/ppt/slideMasters/_rels/slideMaster1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_rels/slideMaster6.xml.rels" ContentType="application/vnd.openxmlformats-package.relationships+xml"/>
  <Override PartName="/ppt/slideMasters/_rels/slideMaster13.xml.rels" ContentType="application/vnd.openxmlformats-package.relationships+xml"/>
  <Override PartName="/ppt/slideMasters/slideMaster9.xml" ContentType="application/vnd.openxmlformats-officedocument.presentationml.slideMaster+xml"/>
  <Override PartName="/ppt/slideMasters/slideMaster14.xml" ContentType="application/vnd.openxmlformats-officedocument.presentationml.slideMaster+xml"/>
  <Override PartName="/ppt/slideMasters/slideMaster7.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13.xml" ContentType="application/vnd.openxmlformats-officedocument.presentationml.slideMaster+xml"/>
  <Override PartName="/ppt/slideMasters/slideMaster8.xml" ContentType="application/vnd.openxmlformats-officedocument.presentationml.slideMaster+xml"/>
  <Override PartName="/ppt/theme/theme9.xml" ContentType="application/vnd.openxmlformats-officedocument.theme+xml"/>
  <Override PartName="/ppt/theme/theme14.xml" ContentType="application/vnd.openxmlformats-officedocument.theme+xml"/>
  <Override PartName="/ppt/theme/theme8.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theme/theme13.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28.png" ContentType="image/png"/>
  <Override PartName="/ppt/media/image4.png" ContentType="image/png"/>
  <Override PartName="/ppt/media/image27.png" ContentType="image/png"/>
  <Override PartName="/ppt/media/image3.png" ContentType="image/png"/>
  <Override PartName="/ppt/media/image26.png" ContentType="image/pn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_rels/slideLayout78.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74.xml.rels" ContentType="application/vnd.openxmlformats-package.relationships+xml"/>
  <Override PartName="/ppt/slideLayouts/_rels/slideLayout73.xml.rels" ContentType="application/vnd.openxmlformats-package.relationships+xml"/>
  <Override PartName="/ppt/slideLayouts/_rels/slideLayout69.xml.rels" ContentType="application/vnd.openxmlformats-package.relationships+xml"/>
  <Override PartName="/ppt/slideLayouts/_rels/slideLayout72.xml.rels" ContentType="application/vnd.openxmlformats-package.relationships+xml"/>
  <Override PartName="/ppt/slideLayouts/_rels/slideLayout68.xml.rels" ContentType="application/vnd.openxmlformats-package.relationships+xml"/>
  <Override PartName="/ppt/slideLayouts/_rels/slideLayout71.xml.rels" ContentType="application/vnd.openxmlformats-package.relationships+xml"/>
  <Override PartName="/ppt/slideLayouts/_rels/slideLayout67.xml.rels" ContentType="application/vnd.openxmlformats-package.relationships+xml"/>
  <Override PartName="/ppt/slideLayouts/_rels/slideLayout63.xml.rels" ContentType="application/vnd.openxmlformats-package.relationships+xml"/>
  <Override PartName="/ppt/slideLayouts/_rels/slideLayout167.xml.rels" ContentType="application/vnd.openxmlformats-package.relationships+xml"/>
  <Override PartName="/ppt/slideLayouts/_rels/slideLayout62.xml.rels" ContentType="application/vnd.openxmlformats-package.relationships+xml"/>
  <Override PartName="/ppt/slideLayouts/_rels/slideLayout166.xml.rels" ContentType="application/vnd.openxmlformats-package.relationships+xml"/>
  <Override PartName="/ppt/slideLayouts/_rels/slideLayout94.xml.rels" ContentType="application/vnd.openxmlformats-package.relationships+xml"/>
  <Override PartName="/ppt/slideLayouts/_rels/slideLayout26.xml.rels" ContentType="application/vnd.openxmlformats-package.relationships+xml"/>
  <Override PartName="/ppt/slideLayouts/_rels/slideLayout70.xml.rels" ContentType="application/vnd.openxmlformats-package.relationships+xml"/>
  <Override PartName="/ppt/slideLayouts/_rels/slideLayout25.xml.rels" ContentType="application/vnd.openxmlformats-package.relationships+xml"/>
  <Override PartName="/ppt/slideLayouts/_rels/slideLayout129.xml.rels" ContentType="application/vnd.openxmlformats-package.relationships+xml"/>
  <Override PartName="/ppt/slideLayouts/_rels/slideLayout81.xml.rels" ContentType="application/vnd.openxmlformats-package.relationships+xml"/>
  <Override PartName="/ppt/slideLayouts/_rels/slideLayout37.xml.rels" ContentType="application/vnd.openxmlformats-package.relationships+xml"/>
  <Override PartName="/ppt/slideLayouts/_rels/slideLayout13.xml.rels" ContentType="application/vnd.openxmlformats-package.relationships+xml"/>
  <Override PartName="/ppt/slideLayouts/_rels/slideLayout117.xml.rels" ContentType="application/vnd.openxmlformats-package.relationships+xml"/>
  <Override PartName="/ppt/slideLayouts/_rels/slideLayout161.xml.rels" ContentType="application/vnd.openxmlformats-package.relationships+xml"/>
  <Override PartName="/ppt/slideLayouts/_rels/slideLayout80.xml.rels" ContentType="application/vnd.openxmlformats-package.relationships+xml"/>
  <Override PartName="/ppt/slideLayouts/_rels/slideLayout36.xml.rels" ContentType="application/vnd.openxmlformats-package.relationships+xml"/>
  <Override PartName="/ppt/slideLayouts/_rels/slideLayout12.xml.rels" ContentType="application/vnd.openxmlformats-package.relationships+xml"/>
  <Override PartName="/ppt/slideLayouts/_rels/slideLayout116.xml.rels" ContentType="application/vnd.openxmlformats-package.relationships+xml"/>
  <Override PartName="/ppt/slideLayouts/_rels/slideLayout160.xml.rels" ContentType="application/vnd.openxmlformats-package.relationships+xml"/>
  <Override PartName="/ppt/slideLayouts/_rels/slideLayout15.xml.rels" ContentType="application/vnd.openxmlformats-package.relationships+xml"/>
  <Override PartName="/ppt/slideLayouts/_rels/slideLayout119.xml.rels" ContentType="application/vnd.openxmlformats-package.relationships+xml"/>
  <Override PartName="/ppt/slideLayouts/_rels/slideLayout93.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82.xml.rels" ContentType="application/vnd.openxmlformats-package.relationships+xml"/>
  <Override PartName="/ppt/slideLayouts/_rels/slideLayout38.xml.rels" ContentType="application/vnd.openxmlformats-package.relationships+xml"/>
  <Override PartName="/ppt/slideLayouts/_rels/slideLayout126.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125.xml.rels" ContentType="application/vnd.openxmlformats-package.relationships+xml"/>
  <Override PartName="/ppt/slideLayouts/_rels/slideLayout58.xml.rels" ContentType="application/vnd.openxmlformats-package.relationships+xml"/>
  <Override PartName="/ppt/slideLayouts/_rels/slideLayout104.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64.xml.rels" ContentType="application/vnd.openxmlformats-package.relationships+xml"/>
  <Override PartName="/ppt/slideLayouts/_rels/slideLayout6.xml.rels" ContentType="application/vnd.openxmlformats-package.relationships+xml"/>
  <Override PartName="/ppt/slideLayouts/_rels/slideLayout111.xml.rels" ContentType="application/vnd.openxmlformats-package.relationships+xml"/>
  <Override PartName="/ppt/slideLayouts/_rels/slideLayout163.xml.rels" ContentType="application/vnd.openxmlformats-package.relationships+xml"/>
  <Override PartName="/ppt/slideLayouts/_rels/slideLayout110.xml.rels" ContentType="application/vnd.openxmlformats-package.relationships+xml"/>
  <Override PartName="/ppt/slideLayouts/_rels/slideLayout141.xml.rels" ContentType="application/vnd.openxmlformats-package.relationships+xml"/>
  <Override PartName="/ppt/slideLayouts/_rels/slideLayout42.xml.rels" ContentType="application/vnd.openxmlformats-package.relationships+xml"/>
  <Override PartName="/ppt/slideLayouts/_rels/slideLayout146.xml.rels" ContentType="application/vnd.openxmlformats-package.relationships+xml"/>
  <Override PartName="/ppt/slideLayouts/_rels/slideLayout150.xml.rels" ContentType="application/vnd.openxmlformats-package.relationships+xml"/>
  <Override PartName="/ppt/slideLayouts/_rels/slideLayout140.xml.rels" ContentType="application/vnd.openxmlformats-package.relationships+xml"/>
  <Override PartName="/ppt/slideLayouts/_rels/slideLayout159.xml.rels" ContentType="application/vnd.openxmlformats-package.relationships+xml"/>
  <Override PartName="/ppt/slideLayouts/_rels/slideLayout55.xml.rels" ContentType="application/vnd.openxmlformats-package.relationships+xml"/>
  <Override PartName="/ppt/slideLayouts/_rels/slideLayout39.xml.rels" ContentType="application/vnd.openxmlformats-package.relationships+xml"/>
  <Override PartName="/ppt/slideLayouts/_rels/slideLayout17.xml.rels" ContentType="application/vnd.openxmlformats-package.relationships+xml"/>
  <Override PartName="/ppt/slideLayouts/_rels/slideLayout85.xml.rels" ContentType="application/vnd.openxmlformats-package.relationships+xml"/>
  <Override PartName="/ppt/slideLayouts/_rels/slideLayout136.xml.rels" ContentType="application/vnd.openxmlformats-package.relationships+xml"/>
  <Override PartName="/ppt/slideLayouts/_rels/slideLayout32.xml.rels" ContentType="application/vnd.openxmlformats-package.relationships+xml"/>
  <Override PartName="/ppt/slideLayouts/_rels/slideLayout18.xml.rels" ContentType="application/vnd.openxmlformats-package.relationships+xml"/>
  <Override PartName="/ppt/slideLayouts/_rels/slideLayout77.xml.rels" ContentType="application/vnd.openxmlformats-package.relationships+xml"/>
  <Override PartName="/ppt/slideLayouts/_rels/slideLayout86.xml.rels" ContentType="application/vnd.openxmlformats-package.relationships+xml"/>
  <Override PartName="/ppt/slideLayouts/_rels/slideLayout19.xml.rels" ContentType="application/vnd.openxmlformats-package.relationships+xml"/>
  <Override PartName="/ppt/slideLayouts/_rels/slideLayout87.xml.rels" ContentType="application/vnd.openxmlformats-package.relationships+xml"/>
  <Override PartName="/ppt/slideLayouts/_rels/slideLayout89.xml.rels" ContentType="application/vnd.openxmlformats-package.relationships+xml"/>
  <Override PartName="/ppt/slideLayouts/_rels/slideLayout27.xml.rels" ContentType="application/vnd.openxmlformats-package.relationships+xml"/>
  <Override PartName="/ppt/slideLayouts/_rels/slideLayout52.xml.rels" ContentType="application/vnd.openxmlformats-package.relationships+xml"/>
  <Override PartName="/ppt/slideLayouts/_rels/slideLayout15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05.xml.rels" ContentType="application/vnd.openxmlformats-package.relationships+xml"/>
  <Override PartName="/ppt/slideLayouts/_rels/slideLayout5.xml.rels" ContentType="application/vnd.openxmlformats-package.relationships+xml"/>
  <Override PartName="/ppt/slideLayouts/_rels/slideLayout88.xml.rels" ContentType="application/vnd.openxmlformats-package.relationships+xml"/>
  <Override PartName="/ppt/slideLayouts/_rels/slideLayout95.xml.rels" ContentType="application/vnd.openxmlformats-package.relationships+xml"/>
  <Override PartName="/ppt/slideLayouts/_rels/slideLayout112.xml.rels" ContentType="application/vnd.openxmlformats-package.relationships+xml"/>
  <Override PartName="/ppt/slideLayouts/_rels/slideLayout96.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20.xml.rels" ContentType="application/vnd.openxmlformats-package.relationships+xml"/>
  <Override PartName="/ppt/slideLayouts/_rels/slideLayout130.xml.rels" ContentType="application/vnd.openxmlformats-package.relationships+xml"/>
  <Override PartName="/ppt/slideLayouts/_rels/slideLayout121.xml.rels" ContentType="application/vnd.openxmlformats-package.relationships+xml"/>
  <Override PartName="/ppt/slideLayouts/_rels/slideLayout3.xml.rels" ContentType="application/vnd.openxmlformats-package.relationships+xml"/>
  <Override PartName="/ppt/slideLayouts/_rels/slideLayout103.xml.rels" ContentType="application/vnd.openxmlformats-package.relationships+xml"/>
  <Override PartName="/ppt/slideLayouts/_rels/slideLayout4.xml.rels" ContentType="application/vnd.openxmlformats-package.relationships+xml"/>
  <Override PartName="/ppt/slideLayouts/_rels/slideLayout123.xml.rels" ContentType="application/vnd.openxmlformats-package.relationships+xml"/>
  <Override PartName="/ppt/slideLayouts/_rels/slideLayout101.xml.rels" ContentType="application/vnd.openxmlformats-package.relationships+xml"/>
  <Override PartName="/ppt/slideLayouts/_rels/slideLayout151.xml.rels" ContentType="application/vnd.openxmlformats-package.relationships+xml"/>
  <Override PartName="/ppt/slideLayouts/_rels/slideLayout43.xml.rels" ContentType="application/vnd.openxmlformats-package.relationships+xml"/>
  <Override PartName="/ppt/slideLayouts/_rels/slideLayout147.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22.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10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29.xml.rels" ContentType="application/vnd.openxmlformats-package.relationships+xml"/>
  <Override PartName="/ppt/slideLayouts/_rels/slideLayout137.xml.rels" ContentType="application/vnd.openxmlformats-package.relationships+xml"/>
  <Override PartName="/ppt/slideLayouts/_rels/slideLayout33.xml.rels" ContentType="application/vnd.openxmlformats-package.relationships+xml"/>
  <Override PartName="/ppt/slideLayouts/_rels/slideLayout102.xml.rels" ContentType="application/vnd.openxmlformats-package.relationships+xml"/>
  <Override PartName="/ppt/slideLayouts/_rels/slideLayout107.xml.rels" ContentType="application/vnd.openxmlformats-package.relationships+xml"/>
  <Override PartName="/ppt/slideLayouts/_rels/slideLayout98.xml.rels" ContentType="application/vnd.openxmlformats-package.relationships+xml"/>
  <Override PartName="/ppt/slideLayouts/_rels/slideLayout28.xml.rels" ContentType="application/vnd.openxmlformats-package.relationships+xml"/>
  <Override PartName="/ppt/slideLayouts/_rels/slideLayout53.xml.rels" ContentType="application/vnd.openxmlformats-package.relationships+xml"/>
  <Override PartName="/ppt/slideLayouts/_rels/slideLayout157.xml.rels" ContentType="application/vnd.openxmlformats-package.relationships+xml"/>
  <Override PartName="/ppt/slideLayouts/_rels/slideLayout9.xml.rels" ContentType="application/vnd.openxmlformats-package.relationships+xml"/>
  <Override PartName="/ppt/slideLayouts/_rels/slideLayout152.xml.rels" ContentType="application/vnd.openxmlformats-package.relationships+xml"/>
  <Override PartName="/ppt/slideLayouts/_rels/slideLayout44.xml.rels" ContentType="application/vnd.openxmlformats-package.relationships+xml"/>
  <Override PartName="/ppt/slideLayouts/_rels/slideLayout148.xml.rels" ContentType="application/vnd.openxmlformats-package.relationships+xml"/>
  <Override PartName="/ppt/slideLayouts/_rels/slideLayout54.xml.rels" ContentType="application/vnd.openxmlformats-package.relationships+xml"/>
  <Override PartName="/ppt/slideLayouts/_rels/slideLayout158.xml.rels" ContentType="application/vnd.openxmlformats-package.relationships+xml"/>
  <Override PartName="/ppt/slideLayouts/_rels/slideLayout40.xml.rels" ContentType="application/vnd.openxmlformats-package.relationships+xml"/>
  <Override PartName="/ppt/slideLayouts/_rels/slideLayout144.xml.rels" ContentType="application/vnd.openxmlformats-package.relationships+xml"/>
  <Override PartName="/ppt/slideLayouts/_rels/slideLayout168.xml.rels" ContentType="application/vnd.openxmlformats-package.relationships+xml"/>
  <Override PartName="/ppt/slideLayouts/_rels/slideLayout153.xml.rels" ContentType="application/vnd.openxmlformats-package.relationships+xml"/>
  <Override PartName="/ppt/slideLayouts/_rels/slideLayout45.xml.rels" ContentType="application/vnd.openxmlformats-package.relationships+xml"/>
  <Override PartName="/ppt/slideLayouts/_rels/slideLayout149.xml.rels" ContentType="application/vnd.openxmlformats-package.relationships+xml"/>
  <Override PartName="/ppt/slideLayouts/_rels/slideLayout131.xml.rels" ContentType="application/vnd.openxmlformats-package.relationships+xml"/>
  <Override PartName="/ppt/slideLayouts/_rels/slideLayout155.xml.rels" ContentType="application/vnd.openxmlformats-package.relationships+xml"/>
  <Override PartName="/ppt/slideLayouts/_rels/slideLayout51.xml.rels" ContentType="application/vnd.openxmlformats-package.relationships+xml"/>
  <Override PartName="/ppt/slideLayouts/_rels/slideLayout41.xml.rels" ContentType="application/vnd.openxmlformats-package.relationships+xml"/>
  <Override PartName="/ppt/slideLayouts/_rels/slideLayout145.xml.rels" ContentType="application/vnd.openxmlformats-package.relationships+xml"/>
  <Override PartName="/ppt/slideLayouts/_rels/slideLayout50.xml.rels" ContentType="application/vnd.openxmlformats-package.relationships+xml"/>
  <Override PartName="/ppt/slideLayouts/_rels/slideLayout154.xml.rels" ContentType="application/vnd.openxmlformats-package.relationships+xml"/>
  <Override PartName="/ppt/slideLayouts/_rels/slideLayout143.xml.rels" ContentType="application/vnd.openxmlformats-package.relationships+xml"/>
  <Override PartName="/ppt/slideLayouts/_rels/slideLayout91.xml.rels" ContentType="application/vnd.openxmlformats-package.relationships+xml"/>
  <Override PartName="/ppt/slideLayouts/_rels/slideLayout47.xml.rels" ContentType="application/vnd.openxmlformats-package.relationships+xml"/>
  <Override PartName="/ppt/slideLayouts/_rels/slideLayout133.xml.rels" ContentType="application/vnd.openxmlformats-package.relationships+xml"/>
  <Override PartName="/ppt/slideLayouts/_rels/slideLayout142.xml.rels" ContentType="application/vnd.openxmlformats-package.relationships+xml"/>
  <Override PartName="/ppt/slideLayouts/_rels/slideLayout90.xml.rels" ContentType="application/vnd.openxmlformats-package.relationships+xml"/>
  <Override PartName="/ppt/slideLayouts/_rels/slideLayout46.xml.rels" ContentType="application/vnd.openxmlformats-package.relationships+xml"/>
  <Override PartName="/ppt/slideLayouts/_rels/slideLayout132.xml.rels" ContentType="application/vnd.openxmlformats-package.relationships+xml"/>
  <Override PartName="/ppt/slideLayouts/_rels/slideLayout139.xml.rels" ContentType="application/vnd.openxmlformats-package.relationships+xml"/>
  <Override PartName="/ppt/slideLayouts/_rels/slideLayout35.xml.rels" ContentType="application/vnd.openxmlformats-package.relationships+xml"/>
  <Override PartName="/ppt/slideLayouts/_rels/slideLayout138.xml.rels" ContentType="application/vnd.openxmlformats-package.relationships+xml"/>
  <Override PartName="/ppt/slideLayouts/_rels/slideLayout34.xml.rels" ContentType="application/vnd.openxmlformats-package.relationships+xml"/>
  <Override PartName="/ppt/slideLayouts/_rels/slideLayout135.xml.rels" ContentType="application/vnd.openxmlformats-package.relationships+xml"/>
  <Override PartName="/ppt/slideLayouts/_rels/slideLayout31.xml.rels" ContentType="application/vnd.openxmlformats-package.relationships+xml"/>
  <Override PartName="/ppt/slideLayouts/_rels/slideLayout84.xml.rels" ContentType="application/vnd.openxmlformats-package.relationships+xml"/>
  <Override PartName="/ppt/slideLayouts/_rels/slideLayout134.xml.rels" ContentType="application/vnd.openxmlformats-package.relationships+xml"/>
  <Override PartName="/ppt/slideLayouts/_rels/slideLayout30.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162.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65.xml.rels" ContentType="application/vnd.openxmlformats-package.relationships+xml"/>
  <Override PartName="/ppt/slideLayouts/_rels/slideLayout64.xml.rels" ContentType="application/vnd.openxmlformats-package.relationships+xml"/>
  <Override PartName="/ppt/slideLayouts/_rels/slideLayout11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11.xml.rels" ContentType="application/vnd.openxmlformats-package.relationships+xml"/>
  <Override PartName="/ppt/slideLayouts/_rels/slideLayout115.xml.rels" ContentType="application/vnd.openxmlformats-package.relationships+xml"/>
  <Override PartName="/ppt/slideLayouts/_rels/slideLayout48.xml.rels" ContentType="application/vnd.openxmlformats-package.relationships+xml"/>
  <Override PartName="/ppt/slideLayouts/_rels/slideLayout92.xml.rels" ContentType="application/vnd.openxmlformats-package.relationships+xml"/>
  <Override PartName="/ppt/slideLayouts/_rels/slideLayout128.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27.xml.rels" ContentType="application/vnd.openxmlformats-package.relationships+xml"/>
  <Override PartName="/ppt/slideLayouts/_rels/slideLayout57.xml.rels" ContentType="application/vnd.openxmlformats-package.relationships+xml"/>
  <Override PartName="/ppt/slideLayouts/_rels/slideLayout165.xml.rels" ContentType="application/vnd.openxmlformats-package.relationships+xml"/>
  <Override PartName="/ppt/slideLayouts/_rels/slideLayout61.xml.rels" ContentType="application/vnd.openxmlformats-package.relationships+xml"/>
  <Override PartName="/ppt/slideLayouts/_rels/slideLayout124.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slideLayout124.xml" ContentType="application/vnd.openxmlformats-officedocument.presentationml.slideLayout+xml"/>
  <Override PartName="/ppt/slideLayouts/slideLayout123.xml" ContentType="application/vnd.openxmlformats-officedocument.presentationml.slideLayout+xml"/>
  <Override PartName="/ppt/slideLayouts/slideLayout122.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4.xml" ContentType="application/vnd.openxmlformats-officedocument.presentationml.slideLayout+xml"/>
  <Override PartName="/ppt/slideLayouts/slideLayout113.xml" ContentType="application/vnd.openxmlformats-officedocument.presentationml.slideLayout+xml"/>
  <Override PartName="/ppt/slideLayouts/slideLayout112.xml" ContentType="application/vnd.openxmlformats-officedocument.presentationml.slideLayout+xml"/>
  <Override PartName="/ppt/slideLayouts/slideLayout111.xml" ContentType="application/vnd.openxmlformats-officedocument.presentationml.slideLayout+xml"/>
  <Override PartName="/ppt/slideLayouts/slideLayout110.xml" ContentType="application/vnd.openxmlformats-officedocument.presentationml.slideLayout+xml"/>
  <Override PartName="/ppt/slideLayouts/slideLayout109.xml" ContentType="application/vnd.openxmlformats-officedocument.presentationml.slideLayout+xml"/>
  <Override PartName="/ppt/slideLayouts/slideLayout108.xml" ContentType="application/vnd.openxmlformats-officedocument.presentationml.slideLayout+xml"/>
  <Override PartName="/ppt/slideLayouts/slideLayout107.xml" ContentType="application/vnd.openxmlformats-officedocument.presentationml.slideLayout+xml"/>
  <Override PartName="/ppt/slideLayouts/slideLayout106.xml" ContentType="application/vnd.openxmlformats-officedocument.presentationml.slideLayout+xml"/>
  <Override PartName="/ppt/slideLayouts/slideLayout105.xml" ContentType="application/vnd.openxmlformats-officedocument.presentationml.slideLayout+xml"/>
  <Override PartName="/ppt/slideLayouts/slideLayout104.xml" ContentType="application/vnd.openxmlformats-officedocument.presentationml.slideLayout+xml"/>
  <Override PartName="/ppt/slideLayouts/slideLayout103.xml" ContentType="application/vnd.openxmlformats-officedocument.presentationml.slideLayout+xml"/>
  <Override PartName="/ppt/slideLayouts/slideLayout102.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5.xml" ContentType="application/vnd.openxmlformats-officedocument.presentationml.slideLayout+xml"/>
  <Override PartName="/ppt/slideLayouts/slideLayout98.xml" ContentType="application/vnd.openxmlformats-officedocument.presentationml.slideLayout+xml"/>
  <Override PartName="/ppt/slideLayouts/slideLayout4.xml" ContentType="application/vnd.openxmlformats-officedocument.presentationml.slideLayout+xml"/>
  <Override PartName="/ppt/slideLayouts/slideLayout97.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96.xml" ContentType="application/vnd.openxmlformats-officedocument.presentationml.slideLayout+xml"/>
  <Override PartName="/ppt/slideLayouts/slideLayout28.xml" ContentType="application/vnd.openxmlformats-officedocument.presentationml.slideLayout+xml"/>
  <Override PartName="/ppt/slideLayouts/slideLayout2.xml" ContentType="application/vnd.openxmlformats-officedocument.presentationml.slideLayout+xml"/>
  <Override PartName="/ppt/slideLayouts/slideLayout95.xml" ContentType="application/vnd.openxmlformats-officedocument.presentationml.slideLayout+xml"/>
  <Override PartName="/ppt/slideLayouts/slideLayout1.xml" ContentType="application/vnd.openxmlformats-officedocument.presentationml.slideLayout+xml"/>
  <Override PartName="/ppt/slideLayouts/slideLayout27.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19.xml" ContentType="application/vnd.openxmlformats-officedocument.presentationml.slideLayout+xml"/>
  <Override PartName="/ppt/slideLayouts/slideLayout86.xml" ContentType="application/vnd.openxmlformats-officedocument.presentationml.slideLayout+xml"/>
  <Override PartName="/ppt/slideLayouts/slideLayout18.xml" ContentType="application/vnd.openxmlformats-officedocument.presentationml.slideLayout+xml"/>
  <Override PartName="/ppt/slideLayouts/slideLayout85.xml" ContentType="application/vnd.openxmlformats-officedocument.presentationml.slideLayout+xml"/>
  <Override PartName="/ppt/slideLayouts/slideLayout17.xml" ContentType="application/vnd.openxmlformats-officedocument.presentationml.slideLayout+xml"/>
  <Override PartName="/ppt/slideLayouts/slideLayout39.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40.xml" ContentType="application/vnd.openxmlformats-officedocument.presentationml.slideLayout+xml"/>
  <Override PartName="/ppt/slideLayouts/slideLayout145.xml" ContentType="application/vnd.openxmlformats-officedocument.presentationml.slideLayout+xml"/>
  <Override PartName="/ppt/slideLayouts/slideLayout132.xml" ContentType="application/vnd.openxmlformats-officedocument.presentationml.slideLayout+xml"/>
  <Override PartName="/ppt/slideLayouts/slideLayout41.xml" ContentType="application/vnd.openxmlformats-officedocument.presentationml.slideLayout+xml"/>
  <Override PartName="/ppt/slideLayouts/slideLayout146.xml" ContentType="application/vnd.openxmlformats-officedocument.presentationml.slideLayout+xml"/>
  <Override PartName="/ppt/slideLayouts/slideLayout133.xml" ContentType="application/vnd.openxmlformats-officedocument.presentationml.slideLayout+xml"/>
  <Override PartName="/ppt/slideLayouts/slideLayout42.xml" ContentType="application/vnd.openxmlformats-officedocument.presentationml.slideLayout+xml"/>
  <Override PartName="/ppt/slideLayouts/slideLayout147.xml" ContentType="application/vnd.openxmlformats-officedocument.presentationml.slideLayout+xml"/>
  <Override PartName="/ppt/slideLayouts/slideLayout134.xml" ContentType="application/vnd.openxmlformats-officedocument.presentationml.slideLayout+xml"/>
  <Override PartName="/ppt/slideLayouts/slideLayout43.xml" ContentType="application/vnd.openxmlformats-officedocument.presentationml.slideLayout+xml"/>
  <Override PartName="/ppt/slideLayouts/slideLayout148.xml" ContentType="application/vnd.openxmlformats-officedocument.presentationml.slideLayout+xml"/>
  <Override PartName="/ppt/slideLayouts/slideLayout135.xml" ContentType="application/vnd.openxmlformats-officedocument.presentationml.slideLayout+xml"/>
  <Override PartName="/ppt/slideLayouts/slideLayout30.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149.xml" ContentType="application/vnd.openxmlformats-officedocument.presentationml.slideLayout+xml"/>
  <Override PartName="/ppt/slideLayouts/slideLayout136.xml" ContentType="application/vnd.openxmlformats-officedocument.presentationml.slideLayout+xml"/>
  <Override PartName="/ppt/slideLayouts/slideLayout31.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137.xml" ContentType="application/vnd.openxmlformats-officedocument.presentationml.slideLayout+xml"/>
  <Override PartName="/ppt/slideLayouts/slideLayout32.xml" ContentType="application/vnd.openxmlformats-officedocument.presentationml.slideLayout+xml"/>
  <Override PartName="/ppt/slideLayouts/slideLayout138.xml" ContentType="application/vnd.openxmlformats-officedocument.presentationml.slideLayout+xml"/>
  <Override PartName="/ppt/slideLayouts/slideLayout33.xml" ContentType="application/vnd.openxmlformats-officedocument.presentationml.slideLayout+xml"/>
  <Override PartName="/ppt/slideLayouts/slideLayout139.xml" ContentType="application/vnd.openxmlformats-officedocument.presentationml.slideLayout+xml"/>
  <Override PartName="/ppt/slideLayouts/slideLayout34.xml" ContentType="application/vnd.openxmlformats-officedocument.presentationml.slideLayout+xml"/>
  <Override PartName="/ppt/slideLayouts/slideLayout156.xml" ContentType="application/vnd.openxmlformats-officedocument.presentationml.slideLayout+xml"/>
  <Override PartName="/ppt/slideLayouts/slideLayout51.xml" ContentType="application/vnd.openxmlformats-officedocument.presentationml.slideLayout+xml"/>
  <Override PartName="/ppt/slideLayouts/slideLayout157.xml" ContentType="application/vnd.openxmlformats-officedocument.presentationml.slideLayout+xml"/>
  <Override PartName="/ppt/slideLayouts/slideLayout52.xml" ContentType="application/vnd.openxmlformats-officedocument.presentationml.slideLayout+xml"/>
  <Override PartName="/ppt/slideLayouts/slideLayout162.xml" ContentType="application/vnd.openxmlformats-officedocument.presentationml.slideLayout+xml"/>
  <Override PartName="/ppt/slideLayouts/slideLayout158.xml" ContentType="application/vnd.openxmlformats-officedocument.presentationml.slideLayout+xml"/>
  <Override PartName="/ppt/slideLayouts/slideLayout53.xml" ContentType="application/vnd.openxmlformats-officedocument.presentationml.slideLayout+xml"/>
  <Override PartName="/ppt/slideLayouts/slideLayout160.xml" ContentType="application/vnd.openxmlformats-officedocument.presentationml.slideLayout+xml"/>
  <Override PartName="/ppt/slideLayouts/slideLayout163.xml" ContentType="application/vnd.openxmlformats-officedocument.presentationml.slideLayout+xml"/>
  <Override PartName="/ppt/slideLayouts/slideLayout159.xml" ContentType="application/vnd.openxmlformats-officedocument.presentationml.slideLayout+xml"/>
  <Override PartName="/ppt/slideLayouts/slideLayout54.xml" ContentType="application/vnd.openxmlformats-officedocument.presentationml.slideLayout+xml"/>
  <Override PartName="/ppt/slideLayouts/slideLayout161.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28.xml" ContentType="application/vnd.openxmlformats-officedocument.presentationml.slideLayout+xml"/>
  <Override PartName="/ppt/slideLayouts/slideLayout167.xml" ContentType="application/vnd.openxmlformats-officedocument.presentationml.slideLayout+xml"/>
  <Override PartName="/ppt/slideLayouts/slideLayout129.xml" ContentType="application/vnd.openxmlformats-officedocument.presentationml.slideLayout+xml"/>
  <Override PartName="/ppt/slideLayouts/slideLayout168.xml" ContentType="application/vnd.openxmlformats-officedocument.presentationml.slideLayout+xml"/>
  <Override PartName="/ppt/slideLayouts/slideLayout70.xml" ContentType="application/vnd.openxmlformats-officedocument.presentationml.slideLayout+xml"/>
  <Override PartName="/ppt/slideLayouts/slideLayout155.xml" ContentType="application/vnd.openxmlformats-officedocument.presentationml.slideLayout+xml"/>
  <Override PartName="/ppt/slideLayouts/slideLayout50.xml" ContentType="application/vnd.openxmlformats-officedocument.presentationml.slideLayout+xml"/>
  <Override PartName="/ppt/slideLayouts/slideLayout154.xml" ContentType="application/vnd.openxmlformats-officedocument.presentationml.slideLayout+xml"/>
  <Override PartName="/ppt/slideLayouts/slideLayout153.xml" ContentType="application/vnd.openxmlformats-officedocument.presentationml.slideLayout+xml"/>
  <Override PartName="/ppt/slideLayouts/slideLayout152.xml" ContentType="application/vnd.openxmlformats-officedocument.presentationml.slideLayout+xml"/>
  <Override PartName="/ppt/slideLayouts/slideLayout151.xml" ContentType="application/vnd.openxmlformats-officedocument.presentationml.slideLayout+xml"/>
  <Override PartName="/ppt/slideLayouts/slideLayout150.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144.xml" ContentType="application/vnd.openxmlformats-officedocument.presentationml.slideLayout+xml"/>
  <Override PartName="/ppt/slideLayouts/slideLayout143.xml" ContentType="application/vnd.openxmlformats-officedocument.presentationml.slideLayout+xml"/>
  <Override PartName="/ppt/slideLayouts/slideLayout142.xml" ContentType="application/vnd.openxmlformats-officedocument.presentationml.slideLayout+xml"/>
  <Override PartName="/ppt/slideLayouts/slideLayout141.xml" ContentType="application/vnd.openxmlformats-officedocument.presentationml.slideLayout+xml"/>
  <Override PartName="/ppt/slideLayouts/slideLayout140.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118.xml" ContentType="application/vnd.openxmlformats-officedocument.presentationml.slideLayout+xml"/>
  <Override PartName="/ppt/slideLayouts/slideLayout49.xml" ContentType="application/vnd.openxmlformats-officedocument.presentationml.slideLayout+xml"/>
  <Override PartName="/ppt/slideLayouts/slideLayout117.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16.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5.xml" ContentType="application/vnd.openxmlformats-officedocument.presentationml.slideLayout+xml"/>
  <Override PartName="/ppt/slideLayouts/slideLayout24.xml" ContentType="application/vnd.openxmlformats-officedocument.presentationml.slideLayout+xml"/>
  <Override PartName="/ppt/slideLayouts/slideLayout92.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59.xml" ContentType="application/vnd.openxmlformats-officedocument.presentationml.slideLayout+xml"/>
  <Override PartName="/ppt/slideLayouts/slideLayout90.xml" ContentType="application/vnd.openxmlformats-officedocument.presentationml.slideLayout+xml"/>
  <Override PartName="/ppt/slideLayouts/slideLayout22.xml" ContentType="application/vnd.openxmlformats-officedocument.presentationml.slideLayout+xml"/>
  <Override PartName="/ppt/slideLayouts/slideLayout127.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58.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119.xml" ContentType="application/vnd.openxmlformats-officedocument.presentationml.slideLayout+xml"/>
  <Override PartName="/ppt/slideLayouts/slideLayout83.xml" ContentType="application/vnd.openxmlformats-officedocument.presentationml.slideLayout+xml"/>
  <Override PartName="/ppt/slideLayouts/slideLayout15.xml" ContentType="application/vnd.openxmlformats-officedocument.presentationml.slideLayout+xml"/>
  <Override PartName="/ppt/slideLayouts/slideLayout12.xml" ContentType="application/vnd.openxmlformats-officedocument.presentationml.slideLayout+xml"/>
  <Override PartName="/ppt/slideLayouts/slideLayout80.xml" ContentType="application/vnd.openxmlformats-officedocument.presentationml.slideLayout+xml"/>
  <Override PartName="/ppt/slideLayouts/slideLayout84.xml" ContentType="application/vnd.openxmlformats-officedocument.presentationml.slideLayout+xml"/>
  <Override PartName="/ppt/slideLayouts/slideLayout16.xml" ContentType="application/vnd.openxmlformats-officedocument.presentationml.slideLayout+xml"/>
  <Override PartName="/ppt/slideLayouts/slideLayout13.xml" ContentType="application/vnd.openxmlformats-officedocument.presentationml.slideLayout+xml"/>
  <Override PartName="/ppt/slideLayouts/slideLayout81.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s/slide1.xml" ContentType="application/vnd.openxmlformats-officedocument.presentationml.slide+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Lst>
  <p:sldIdLst>
    <p:sldId id="256" r:id="rId16"/>
    <p:sldId id="257" r:id="rId17"/>
    <p:sldId id="258" r:id="rId1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 Target="slides/slide1.xml"/><Relationship Id="rId17" Type="http://schemas.openxmlformats.org/officeDocument/2006/relationships/slide" Target="slides/slide2.xml"/><Relationship Id="rId18" Type="http://schemas.openxmlformats.org/officeDocument/2006/relationships/slide" Target="slides/slide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9"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0"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50"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51"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3"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5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56"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57"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5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59"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60"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61"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6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64"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65"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67"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68"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7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1"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2"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3"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75"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6"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7"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8"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79"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80"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2"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4"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5"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89"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91"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9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93"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9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9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96"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9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9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9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02"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3"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4"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0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06"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7"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8"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0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10"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1"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1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4"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6"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7"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8"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9"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0"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2"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1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18"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19"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20"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21"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22"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23"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31"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3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33"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3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35"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36"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3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38"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3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4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41"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42"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4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44"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45"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46"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4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4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50"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52"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53"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5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5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56"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57"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58"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60"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61"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62"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63"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64"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65"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7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74"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7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76"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7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78"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7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8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1"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8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8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8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8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1"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8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87"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88"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89"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9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91"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92"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93"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9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95"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96"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9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49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49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1"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0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03"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4"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5"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6"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7"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08"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21"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23"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25"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26"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3"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8"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3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31"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32"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34"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35"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36"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3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3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3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40"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4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42"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43"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4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4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46"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47"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48"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4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50"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51"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52"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53"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54"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55"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64"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6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66"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5"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6"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68"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6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1"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7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7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7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77"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78"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79"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8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81"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82"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83"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8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85"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86"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8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8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8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1"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9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593"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4"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5"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6"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7"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598"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6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61"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62"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8"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64"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65"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66"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6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6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70"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72"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73"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7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76"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77"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78"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80"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81"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82"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83"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84"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85"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93"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95"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97"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98"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0"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02"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03"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04"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06"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07"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08"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1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11"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12"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14"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15"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17"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18"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19"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0"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22"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3"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4"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5"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6"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27"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34"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36"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2"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3"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38"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3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4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4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4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47"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48"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49"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51"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52"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53"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55"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56"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5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5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1"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63"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4"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5"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6"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7"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68"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76"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78"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80"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81"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3"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8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86"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87"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89"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0"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1"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9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4"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5"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97"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8"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00"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1"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2"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3"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05"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6"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7"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8"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09"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10"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19"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21"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23"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2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6"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2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2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32"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3"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4"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36"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7"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8"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17"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8"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19"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40"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41"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4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44"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4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46"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48"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49"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50"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51"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52"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53"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1"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62"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64"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66"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67"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9"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71"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72"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73"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1"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2"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3"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75"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76"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77"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79"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0"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1"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83"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4"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86"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7"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8"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89"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91"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92"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93"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94"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95"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96"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3"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04"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06"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08"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09"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25"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6"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27"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1" name="PlaceHolder 1"/>
          <p:cNvSpPr>
            <a:spLocks noGrp="1"/>
          </p:cNvSpPr>
          <p:nvPr>
            <p:ph type="subTitle"/>
          </p:nvPr>
        </p:nvSpPr>
        <p:spPr>
          <a:xfrm>
            <a:off x="551520" y="476640"/>
            <a:ext cx="9935640" cy="4004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13"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14" name="PlaceHolder 3"/>
          <p:cNvSpPr>
            <a:spLocks noGrp="1"/>
          </p:cNvSpPr>
          <p:nvPr>
            <p:ph type="body"/>
          </p:nvPr>
        </p:nvSpPr>
        <p:spPr>
          <a:xfrm>
            <a:off x="564264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15"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6"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17" name="PlaceHolder 2"/>
          <p:cNvSpPr>
            <a:spLocks noGrp="1"/>
          </p:cNvSpPr>
          <p:nvPr>
            <p:ph type="body"/>
          </p:nvPr>
        </p:nvSpPr>
        <p:spPr>
          <a:xfrm>
            <a:off x="551520" y="1700640"/>
            <a:ext cx="4848480" cy="424800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18"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19" name="PlaceHolder 4"/>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0"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21"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22"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23" name="PlaceHolder 4"/>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25" name="PlaceHolder 2"/>
          <p:cNvSpPr>
            <a:spLocks noGrp="1"/>
          </p:cNvSpPr>
          <p:nvPr>
            <p:ph type="body"/>
          </p:nvPr>
        </p:nvSpPr>
        <p:spPr>
          <a:xfrm>
            <a:off x="551520" y="170064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26" name="PlaceHolder 3"/>
          <p:cNvSpPr>
            <a:spLocks noGrp="1"/>
          </p:cNvSpPr>
          <p:nvPr>
            <p:ph type="body"/>
          </p:nvPr>
        </p:nvSpPr>
        <p:spPr>
          <a:xfrm>
            <a:off x="551520" y="3919680"/>
            <a:ext cx="993564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28" name="PlaceHolder 2"/>
          <p:cNvSpPr>
            <a:spLocks noGrp="1"/>
          </p:cNvSpPr>
          <p:nvPr>
            <p:ph type="body"/>
          </p:nvPr>
        </p:nvSpPr>
        <p:spPr>
          <a:xfrm>
            <a:off x="55152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29" name="PlaceHolder 3"/>
          <p:cNvSpPr>
            <a:spLocks noGrp="1"/>
          </p:cNvSpPr>
          <p:nvPr>
            <p:ph type="body"/>
          </p:nvPr>
        </p:nvSpPr>
        <p:spPr>
          <a:xfrm>
            <a:off x="5642640" y="170064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0" name="PlaceHolder 4"/>
          <p:cNvSpPr>
            <a:spLocks noGrp="1"/>
          </p:cNvSpPr>
          <p:nvPr>
            <p:ph type="body"/>
          </p:nvPr>
        </p:nvSpPr>
        <p:spPr>
          <a:xfrm>
            <a:off x="55152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1" name="PlaceHolder 5"/>
          <p:cNvSpPr>
            <a:spLocks noGrp="1"/>
          </p:cNvSpPr>
          <p:nvPr>
            <p:ph type="body"/>
          </p:nvPr>
        </p:nvSpPr>
        <p:spPr>
          <a:xfrm>
            <a:off x="5642640" y="3919680"/>
            <a:ext cx="484848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2"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33" name="PlaceHolder 2"/>
          <p:cNvSpPr>
            <a:spLocks noGrp="1"/>
          </p:cNvSpPr>
          <p:nvPr>
            <p:ph type="body"/>
          </p:nvPr>
        </p:nvSpPr>
        <p:spPr>
          <a:xfrm>
            <a:off x="55152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4" name="PlaceHolder 3"/>
          <p:cNvSpPr>
            <a:spLocks noGrp="1"/>
          </p:cNvSpPr>
          <p:nvPr>
            <p:ph type="body"/>
          </p:nvPr>
        </p:nvSpPr>
        <p:spPr>
          <a:xfrm>
            <a:off x="391068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5" name="PlaceHolder 4"/>
          <p:cNvSpPr>
            <a:spLocks noGrp="1"/>
          </p:cNvSpPr>
          <p:nvPr>
            <p:ph type="body"/>
          </p:nvPr>
        </p:nvSpPr>
        <p:spPr>
          <a:xfrm>
            <a:off x="7270200" y="170064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6" name="PlaceHolder 5"/>
          <p:cNvSpPr>
            <a:spLocks noGrp="1"/>
          </p:cNvSpPr>
          <p:nvPr>
            <p:ph type="body"/>
          </p:nvPr>
        </p:nvSpPr>
        <p:spPr>
          <a:xfrm>
            <a:off x="55152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7" name="PlaceHolder 6"/>
          <p:cNvSpPr>
            <a:spLocks noGrp="1"/>
          </p:cNvSpPr>
          <p:nvPr>
            <p:ph type="body"/>
          </p:nvPr>
        </p:nvSpPr>
        <p:spPr>
          <a:xfrm>
            <a:off x="391068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
        <p:nvSpPr>
          <p:cNvPr id="338" name="PlaceHolder 7"/>
          <p:cNvSpPr>
            <a:spLocks noGrp="1"/>
          </p:cNvSpPr>
          <p:nvPr>
            <p:ph type="body"/>
          </p:nvPr>
        </p:nvSpPr>
        <p:spPr>
          <a:xfrm>
            <a:off x="7270200" y="3919680"/>
            <a:ext cx="3198960" cy="202608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45"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46" name="PlaceHolder 2"/>
          <p:cNvSpPr>
            <a:spLocks noGrp="1"/>
          </p:cNvSpPr>
          <p:nvPr>
            <p:ph type="subTitle"/>
          </p:nvPr>
        </p:nvSpPr>
        <p:spPr>
          <a:xfrm>
            <a:off x="551520" y="1700640"/>
            <a:ext cx="9935640" cy="4248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47" name="PlaceHolder 1"/>
          <p:cNvSpPr>
            <a:spLocks noGrp="1"/>
          </p:cNvSpPr>
          <p:nvPr>
            <p:ph type="title"/>
          </p:nvPr>
        </p:nvSpPr>
        <p:spPr>
          <a:xfrm>
            <a:off x="551520" y="476640"/>
            <a:ext cx="9935640" cy="863640"/>
          </a:xfrm>
          <a:prstGeom prst="rect">
            <a:avLst/>
          </a:prstGeom>
        </p:spPr>
        <p:txBody>
          <a:bodyPr lIns="0" rIns="0" tIns="0" bIns="0" anchor="ctr">
            <a:noAutofit/>
          </a:bodyPr>
          <a:p>
            <a:endParaRPr b="0" lang="de-DE" sz="1800" spc="-1" strike="noStrike">
              <a:solidFill>
                <a:srgbClr val="4c626c"/>
              </a:solidFill>
              <a:latin typeface="Fira Sans"/>
            </a:endParaRPr>
          </a:p>
        </p:txBody>
      </p:sp>
      <p:sp>
        <p:nvSpPr>
          <p:cNvPr id="348" name="PlaceHolder 2"/>
          <p:cNvSpPr>
            <a:spLocks noGrp="1"/>
          </p:cNvSpPr>
          <p:nvPr>
            <p:ph type="body"/>
          </p:nvPr>
        </p:nvSpPr>
        <p:spPr>
          <a:xfrm>
            <a:off x="551520" y="1700640"/>
            <a:ext cx="9935640" cy="4248000"/>
          </a:xfrm>
          <a:prstGeom prst="rect">
            <a:avLst/>
          </a:prstGeom>
        </p:spPr>
        <p:txBody>
          <a:bodyPr lIns="0" rIns="0" tIns="0" bIns="0">
            <a:normAutofit/>
          </a:bodyPr>
          <a:p>
            <a:endParaRPr b="1" lang="de-DE" sz="2000" spc="-1" strike="noStrike">
              <a:solidFill>
                <a:srgbClr val="c12075"/>
              </a:solidFill>
              <a:latin typeface="Fira Sans"/>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20.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21.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22.png"/><Relationship Id="rId3" Type="http://schemas.openxmlformats.org/officeDocument/2006/relationships/slideLayout" Target="../slideLayouts/slideLayout133.xml"/><Relationship Id="rId4" Type="http://schemas.openxmlformats.org/officeDocument/2006/relationships/slideLayout" Target="../slideLayouts/slideLayout134.xml"/><Relationship Id="rId5" Type="http://schemas.openxmlformats.org/officeDocument/2006/relationships/slideLayout" Target="../slideLayouts/slideLayout135.xml"/><Relationship Id="rId6" Type="http://schemas.openxmlformats.org/officeDocument/2006/relationships/slideLayout" Target="../slideLayouts/slideLayout136.xml"/><Relationship Id="rId7" Type="http://schemas.openxmlformats.org/officeDocument/2006/relationships/slideLayout" Target="../slideLayouts/slideLayout137.xml"/><Relationship Id="rId8" Type="http://schemas.openxmlformats.org/officeDocument/2006/relationships/slideLayout" Target="../slideLayouts/slideLayout138.xml"/><Relationship Id="rId9" Type="http://schemas.openxmlformats.org/officeDocument/2006/relationships/slideLayout" Target="../slideLayouts/slideLayout139.xml"/><Relationship Id="rId10" Type="http://schemas.openxmlformats.org/officeDocument/2006/relationships/slideLayout" Target="../slideLayouts/slideLayout140.xml"/><Relationship Id="rId11" Type="http://schemas.openxmlformats.org/officeDocument/2006/relationships/slideLayout" Target="../slideLayouts/slideLayout141.xml"/><Relationship Id="rId12" Type="http://schemas.openxmlformats.org/officeDocument/2006/relationships/slideLayout" Target="../slideLayouts/slideLayout142.xml"/><Relationship Id="rId13" Type="http://schemas.openxmlformats.org/officeDocument/2006/relationships/slideLayout" Target="../slideLayouts/slideLayout143.xml"/><Relationship Id="rId14"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23.png"/><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slideLayout" Target="../slideLayouts/slideLayout154.xml"/><Relationship Id="rId13" Type="http://schemas.openxmlformats.org/officeDocument/2006/relationships/slideLayout" Target="../slideLayouts/slideLayout155.xml"/><Relationship Id="rId14"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24.png"/><Relationship Id="rId3" Type="http://schemas.openxmlformats.org/officeDocument/2006/relationships/slideLayout" Target="../slideLayouts/slideLayout157.xml"/><Relationship Id="rId4" Type="http://schemas.openxmlformats.org/officeDocument/2006/relationships/slideLayout" Target="../slideLayouts/slideLayout158.xml"/><Relationship Id="rId5" Type="http://schemas.openxmlformats.org/officeDocument/2006/relationships/slideLayout" Target="../slideLayouts/slideLayout159.xml"/><Relationship Id="rId6" Type="http://schemas.openxmlformats.org/officeDocument/2006/relationships/slideLayout" Target="../slideLayouts/slideLayout160.xml"/><Relationship Id="rId7" Type="http://schemas.openxmlformats.org/officeDocument/2006/relationships/slideLayout" Target="../slideLayouts/slideLayout161.xml"/><Relationship Id="rId8" Type="http://schemas.openxmlformats.org/officeDocument/2006/relationships/slideLayout" Target="../slideLayouts/slideLayout162.xml"/><Relationship Id="rId9" Type="http://schemas.openxmlformats.org/officeDocument/2006/relationships/slideLayout" Target="../slideLayouts/slideLayout163.xml"/><Relationship Id="rId10" Type="http://schemas.openxmlformats.org/officeDocument/2006/relationships/slideLayout" Target="../slideLayouts/slideLayout164.xml"/><Relationship Id="rId11" Type="http://schemas.openxmlformats.org/officeDocument/2006/relationships/slideLayout" Target="../slideLayouts/slideLayout165.xml"/><Relationship Id="rId12" Type="http://schemas.openxmlformats.org/officeDocument/2006/relationships/slideLayout" Target="../slideLayouts/slideLayout166.xml"/><Relationship Id="rId13" Type="http://schemas.openxmlformats.org/officeDocument/2006/relationships/slideLayout" Target="../slideLayouts/slideLayout167.xml"/><Relationship Id="rId14" Type="http://schemas.openxmlformats.org/officeDocument/2006/relationships/slideLayout" Target="../slideLayouts/slideLayout168.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 Id="rId9" Type="http://schemas.openxmlformats.org/officeDocument/2006/relationships/slideLayout" Target="../slideLayouts/slideLayout17.xml"/><Relationship Id="rId10" Type="http://schemas.openxmlformats.org/officeDocument/2006/relationships/slideLayout" Target="../slideLayouts/slideLayout18.xml"/><Relationship Id="rId11" Type="http://schemas.openxmlformats.org/officeDocument/2006/relationships/slideLayout" Target="../slideLayouts/slideLayout19.xml"/><Relationship Id="rId12" Type="http://schemas.openxmlformats.org/officeDocument/2006/relationships/slideLayout" Target="../slideLayouts/slideLayout20.xml"/><Relationship Id="rId13" Type="http://schemas.openxmlformats.org/officeDocument/2006/relationships/slideLayout" Target="../slideLayouts/slideLayout21.xml"/><Relationship Id="rId14" Type="http://schemas.openxmlformats.org/officeDocument/2006/relationships/slideLayout" Target="../slideLayouts/slideLayout22.xml"/><Relationship Id="rId15" Type="http://schemas.openxmlformats.org/officeDocument/2006/relationships/slideLayout" Target="../slideLayouts/slideLayout23.xml"/><Relationship Id="rId16"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slideLayout" Target="../slideLayouts/slideLayout33.xml"/><Relationship Id="rId14" Type="http://schemas.openxmlformats.org/officeDocument/2006/relationships/slideLayout" Target="../slideLayouts/slideLayout34.xml"/><Relationship Id="rId15" Type="http://schemas.openxmlformats.org/officeDocument/2006/relationships/slideLayout" Target="../slideLayouts/slideLayout35.xml"/><Relationship Id="rId16"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 Id="rId9" Type="http://schemas.openxmlformats.org/officeDocument/2006/relationships/slideLayout" Target="../slideLayouts/slideLayout41.xml"/><Relationship Id="rId10" Type="http://schemas.openxmlformats.org/officeDocument/2006/relationships/slideLayout" Target="../slideLayouts/slideLayout42.xml"/><Relationship Id="rId11" Type="http://schemas.openxmlformats.org/officeDocument/2006/relationships/slideLayout" Target="../slideLayouts/slideLayout43.xml"/><Relationship Id="rId12" Type="http://schemas.openxmlformats.org/officeDocument/2006/relationships/slideLayout" Target="../slideLayouts/slideLayout44.xml"/><Relationship Id="rId13" Type="http://schemas.openxmlformats.org/officeDocument/2006/relationships/slideLayout" Target="../slideLayouts/slideLayout45.xml"/><Relationship Id="rId14" Type="http://schemas.openxmlformats.org/officeDocument/2006/relationships/slideLayout" Target="../slideLayouts/slideLayout46.xml"/><Relationship Id="rId15" Type="http://schemas.openxmlformats.org/officeDocument/2006/relationships/slideLayout" Target="../slideLayouts/slideLayout47.xml"/><Relationship Id="rId16"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3.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8.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9.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Grafik 8" descr=""/>
          <p:cNvPicPr/>
          <p:nvPr/>
        </p:nvPicPr>
        <p:blipFill>
          <a:blip r:embed="rId2"/>
          <a:stretch/>
        </p:blipFill>
        <p:spPr>
          <a:xfrm>
            <a:off x="10123560" y="6015240"/>
            <a:ext cx="1656000" cy="727560"/>
          </a:xfrm>
          <a:prstGeom prst="rect">
            <a:avLst/>
          </a:prstGeom>
          <a:ln>
            <a:noFill/>
          </a:ln>
        </p:spPr>
      </p:pic>
      <p:pic>
        <p:nvPicPr>
          <p:cNvPr id="1" name="Grafik 15" descr=""/>
          <p:cNvPicPr/>
          <p:nvPr/>
        </p:nvPicPr>
        <p:blipFill>
          <a:blip r:embed="rId3"/>
          <a:stretch/>
        </p:blipFill>
        <p:spPr>
          <a:xfrm>
            <a:off x="0" y="0"/>
            <a:ext cx="12191760" cy="6857640"/>
          </a:xfrm>
          <a:prstGeom prst="rect">
            <a:avLst/>
          </a:prstGeom>
          <a:ln>
            <a:noFill/>
          </a:ln>
        </p:spPr>
      </p:pic>
      <p:sp>
        <p:nvSpPr>
          <p:cNvPr id="2" name="PlaceHolder 1"/>
          <p:cNvSpPr>
            <a:spLocks noGrp="1"/>
          </p:cNvSpPr>
          <p:nvPr>
            <p:ph type="title"/>
          </p:nvPr>
        </p:nvSpPr>
        <p:spPr>
          <a:xfrm>
            <a:off x="551520" y="908640"/>
            <a:ext cx="8424720" cy="1497600"/>
          </a:xfrm>
          <a:prstGeom prst="rect">
            <a:avLst/>
          </a:prstGeom>
        </p:spPr>
        <p:txBody>
          <a:bodyPr lIns="0" rIns="0" tIns="18000" bIns="0">
            <a:noAutofit/>
          </a:bodyPr>
          <a:p>
            <a:pPr>
              <a:lnSpc>
                <a:spcPct val="100000"/>
              </a:lnSpc>
            </a:pPr>
            <a:r>
              <a:rPr b="1" lang="de-DE" sz="4800" spc="-1" strike="noStrike">
                <a:solidFill>
                  <a:srgbClr val="ffffff"/>
                </a:solidFill>
                <a:latin typeface="Fira Sans"/>
              </a:rPr>
              <a:t>Mastertitelformat bearbeiten</a:t>
            </a:r>
            <a:endParaRPr b="0" lang="de-DE" sz="4800" spc="-1" strike="noStrike">
              <a:solidFill>
                <a:srgbClr val="4c626c"/>
              </a:solidFill>
              <a:latin typeface="Fira Sans"/>
            </a:endParaRPr>
          </a:p>
        </p:txBody>
      </p:sp>
      <p:sp>
        <p:nvSpPr>
          <p:cNvPr id="3" name="PlaceHolder 2"/>
          <p:cNvSpPr>
            <a:spLocks noGrp="1"/>
          </p:cNvSpPr>
          <p:nvPr>
            <p:ph type="dt"/>
          </p:nvPr>
        </p:nvSpPr>
        <p:spPr>
          <a:xfrm>
            <a:off x="551520" y="4149000"/>
            <a:ext cx="1223640" cy="287640"/>
          </a:xfrm>
          <a:prstGeom prst="rect">
            <a:avLst/>
          </a:prstGeom>
        </p:spPr>
        <p:txBody>
          <a:bodyPr lIns="0" rIns="0" tIns="61200" bIns="0">
            <a:noAutofit/>
          </a:bodyPr>
          <a:p>
            <a:pPr>
              <a:lnSpc>
                <a:spcPct val="100000"/>
              </a:lnSpc>
            </a:pPr>
            <a:fld id="{F37ADC5A-996E-4A5D-8AC2-A7FCF0214474}" type="datetime1">
              <a:rPr b="0" lang="de-DE" sz="1600" spc="-1" strike="noStrike">
                <a:solidFill>
                  <a:srgbClr val="ffffff"/>
                </a:solidFill>
                <a:latin typeface="Fira Sans"/>
              </a:rPr>
              <a:t>04.10.2022</a:t>
            </a:fld>
            <a:endParaRPr b="0" lang="en-US" sz="1600" spc="-1" strike="noStrike">
              <a:latin typeface="Times New Roman"/>
            </a:endParaRPr>
          </a:p>
        </p:txBody>
      </p:sp>
      <p:sp>
        <p:nvSpPr>
          <p:cNvPr id="4" name="PlaceHolder 3"/>
          <p:cNvSpPr>
            <a:spLocks noGrp="1"/>
          </p:cNvSpPr>
          <p:nvPr>
            <p:ph type="body"/>
          </p:nvPr>
        </p:nvSpPr>
        <p:spPr>
          <a:xfrm>
            <a:off x="551520" y="3501000"/>
            <a:ext cx="7704360" cy="359640"/>
          </a:xfrm>
          <a:prstGeom prst="rect">
            <a:avLst/>
          </a:prstGeom>
        </p:spPr>
        <p:txBody>
          <a:bodyPr lIns="0" rIns="0" tIns="0" bIns="0" anchor="b">
            <a:noAutofit/>
          </a:bodyPr>
          <a:p>
            <a:pPr>
              <a:lnSpc>
                <a:spcPct val="100000"/>
              </a:lnSpc>
              <a:tabLst>
                <a:tab algn="l" pos="0"/>
              </a:tabLst>
            </a:pPr>
            <a:r>
              <a:rPr b="1" lang="de-DE" sz="1600" spc="-1" strike="noStrike">
                <a:solidFill>
                  <a:srgbClr val="ffffff"/>
                </a:solidFill>
                <a:latin typeface="Fira Sans"/>
              </a:rPr>
              <a:t>Mastertextformat bearbeiten</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Zweite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Dritte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Vierte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Fünfte Ebene</a:t>
            </a:r>
            <a:endParaRPr b="1" lang="de-DE" sz="1600" spc="-1" strike="noStrike">
              <a:solidFill>
                <a:srgbClr val="c12075"/>
              </a:solidFill>
              <a:latin typeface="Fira Sans"/>
            </a:endParaRPr>
          </a:p>
        </p:txBody>
      </p:sp>
      <p:sp>
        <p:nvSpPr>
          <p:cNvPr id="5" name="PlaceHolder 4"/>
          <p:cNvSpPr>
            <a:spLocks noGrp="1"/>
          </p:cNvSpPr>
          <p:nvPr>
            <p:ph type="body"/>
          </p:nvPr>
        </p:nvSpPr>
        <p:spPr>
          <a:xfrm>
            <a:off x="551520" y="3861000"/>
            <a:ext cx="7705080" cy="359640"/>
          </a:xfrm>
          <a:prstGeom prst="rect">
            <a:avLst/>
          </a:prstGeom>
        </p:spPr>
        <p:txBody>
          <a:bodyPr lIns="0" rIns="0" tIns="54000" bIns="0">
            <a:noAutofit/>
          </a:bodyPr>
          <a:p>
            <a:pPr>
              <a:lnSpc>
                <a:spcPct val="100000"/>
              </a:lnSpc>
              <a:tabLst>
                <a:tab algn="l" pos="0"/>
              </a:tabLst>
            </a:pPr>
            <a:r>
              <a:rPr b="0" lang="de-DE" sz="1600" spc="-1" strike="noStrike">
                <a:solidFill>
                  <a:srgbClr val="ffffff"/>
                </a:solidFill>
                <a:latin typeface="Fira Sans"/>
              </a:rPr>
              <a:t>Mastertextformat bearbeiten</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Zweite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Dritte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Vierte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Fünfte Ebene</a:t>
            </a:r>
            <a:endParaRPr b="1" lang="de-DE" sz="1600" spc="-1" strike="noStrike">
              <a:solidFill>
                <a:srgbClr val="c12075"/>
              </a:solidFill>
              <a:latin typeface="Fira Sans"/>
            </a:endParaRPr>
          </a:p>
        </p:txBody>
      </p:sp>
      <p:pic>
        <p:nvPicPr>
          <p:cNvPr id="6" name="Grafik 10" descr=""/>
          <p:cNvPicPr/>
          <p:nvPr/>
        </p:nvPicPr>
        <p:blipFill>
          <a:blip r:embed="rId4"/>
          <a:stretch/>
        </p:blipFill>
        <p:spPr>
          <a:xfrm>
            <a:off x="8773920" y="5326920"/>
            <a:ext cx="3112560" cy="1367640"/>
          </a:xfrm>
          <a:prstGeom prst="rect">
            <a:avLst/>
          </a:prstGeom>
          <a:ln>
            <a:noFill/>
          </a:ln>
        </p:spPr>
      </p:pic>
    </p:spTree>
  </p:cSld>
  <p:clrMap bg1="lt1" bg2="lt2" tx1="dk1"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81" name="Grafik 8" descr=""/>
          <p:cNvPicPr/>
          <p:nvPr/>
        </p:nvPicPr>
        <p:blipFill>
          <a:blip r:embed="rId2"/>
          <a:stretch/>
        </p:blipFill>
        <p:spPr>
          <a:xfrm>
            <a:off x="10123560" y="6015240"/>
            <a:ext cx="1656000" cy="727560"/>
          </a:xfrm>
          <a:prstGeom prst="rect">
            <a:avLst/>
          </a:prstGeom>
          <a:ln>
            <a:noFill/>
          </a:ln>
        </p:spPr>
      </p:pic>
      <p:sp>
        <p:nvSpPr>
          <p:cNvPr id="382" name="PlaceHolder 1"/>
          <p:cNvSpPr>
            <a:spLocks noGrp="1"/>
          </p:cNvSpPr>
          <p:nvPr>
            <p:ph type="title"/>
          </p:nvPr>
        </p:nvSpPr>
        <p:spPr>
          <a:xfrm>
            <a:off x="551520" y="476640"/>
            <a:ext cx="5327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bearbeiten</a:t>
            </a:r>
            <a:endParaRPr b="0" lang="de-DE" sz="3000" spc="-1" strike="noStrike">
              <a:solidFill>
                <a:srgbClr val="4c626c"/>
              </a:solidFill>
              <a:latin typeface="Fira Sans"/>
            </a:endParaRPr>
          </a:p>
        </p:txBody>
      </p:sp>
      <p:sp>
        <p:nvSpPr>
          <p:cNvPr id="383" name="PlaceHolder 2"/>
          <p:cNvSpPr>
            <a:spLocks noGrp="1"/>
          </p:cNvSpPr>
          <p:nvPr>
            <p:ph type="body"/>
          </p:nvPr>
        </p:nvSpPr>
        <p:spPr>
          <a:xfrm>
            <a:off x="551520" y="1700640"/>
            <a:ext cx="5327640" cy="4248000"/>
          </a:xfrm>
          <a:prstGeom prst="rect">
            <a:avLst/>
          </a:prstGeom>
        </p:spPr>
        <p:txBody>
          <a:bodyPr lIns="0" rIns="0" tIns="18000" bIns="0">
            <a:noAutofit/>
          </a:bodyPr>
          <a:p>
            <a:pPr>
              <a:lnSpc>
                <a:spcPct val="114000"/>
              </a:lnSpc>
              <a:spcBef>
                <a:spcPts val="601"/>
              </a:spcBef>
              <a:tabLst>
                <a:tab algn="l" pos="0"/>
              </a:tabLst>
            </a:pPr>
            <a:r>
              <a:rPr b="1" lang="de-DE" sz="2000" spc="-1" strike="noStrike">
                <a:solidFill>
                  <a:srgbClr val="c12075"/>
                </a:solidFill>
                <a:latin typeface="Fira Sans"/>
              </a:rPr>
              <a:t>Mastertextformat bearbeiten</a:t>
            </a:r>
            <a:endParaRPr b="1" lang="de-DE" sz="2000" spc="-1" strike="noStrike">
              <a:solidFill>
                <a:srgbClr val="c12075"/>
              </a:solidFill>
              <a:latin typeface="Fira Sans"/>
            </a:endParaRPr>
          </a:p>
          <a:p>
            <a:pPr>
              <a:lnSpc>
                <a:spcPct val="114000"/>
              </a:lnSpc>
              <a:spcBef>
                <a:spcPts val="601"/>
              </a:spcBef>
              <a:tabLst>
                <a:tab algn="l" pos="0"/>
              </a:tabLst>
            </a:pPr>
            <a:r>
              <a:rPr b="0" lang="de-DE" sz="2000" spc="-1" strike="noStrike">
                <a:solidFill>
                  <a:srgbClr val="4c626c"/>
                </a:solidFill>
                <a:latin typeface="Fira Sans"/>
              </a:rPr>
              <a:t>Zweite Ebene</a:t>
            </a:r>
            <a:endParaRPr b="1" lang="de-DE" sz="2000" spc="-1" strike="noStrike">
              <a:solidFill>
                <a:srgbClr val="c12075"/>
              </a:solidFill>
              <a:latin typeface="Fira Sans"/>
            </a:endParaRPr>
          </a:p>
          <a:p>
            <a:pPr lvl="2" marL="23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Vierte Ebene</a:t>
            </a:r>
            <a:endParaRPr b="0" lang="de-DE" sz="2000" spc="-1" strike="noStrike">
              <a:solidFill>
                <a:srgbClr val="4c626c"/>
              </a:solidFill>
              <a:latin typeface="Fira Sans"/>
            </a:endParaRPr>
          </a:p>
          <a:p>
            <a:pPr lvl="4" marL="360000" indent="-359640">
              <a:lnSpc>
                <a:spcPct val="114000"/>
              </a:lnSpc>
              <a:spcBef>
                <a:spcPts val="601"/>
              </a:spcBef>
              <a:buClr>
                <a:srgbClr val="c12075"/>
              </a:buClr>
              <a:buFont typeface="Fira Sans"/>
              <a:buAutoNum type="arabicPeriod"/>
              <a:tabLst>
                <a:tab algn="l" pos="0"/>
              </a:tabLst>
            </a:pPr>
            <a:r>
              <a:rPr b="0" lang="de-DE" sz="2000" spc="-1" strike="noStrike">
                <a:solidFill>
                  <a:srgbClr val="4c626c"/>
                </a:solidFill>
                <a:latin typeface="Fira Sans"/>
              </a:rPr>
              <a:t>Fünfte Ebene</a:t>
            </a:r>
            <a:endParaRPr b="0" lang="de-DE" sz="2000" spc="-1" strike="noStrike">
              <a:solidFill>
                <a:srgbClr val="4c626c"/>
              </a:solidFill>
              <a:latin typeface="Fira Sans"/>
            </a:endParaRPr>
          </a:p>
        </p:txBody>
      </p:sp>
      <p:sp>
        <p:nvSpPr>
          <p:cNvPr id="384" name="PlaceHolder 3"/>
          <p:cNvSpPr>
            <a:spLocks noGrp="1"/>
          </p:cNvSpPr>
          <p:nvPr>
            <p:ph type="body"/>
          </p:nvPr>
        </p:nvSpPr>
        <p:spPr>
          <a:xfrm>
            <a:off x="6311880" y="548640"/>
            <a:ext cx="5328000" cy="540036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
        <p:nvSpPr>
          <p:cNvPr id="385" name="PlaceHolder 4"/>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18A24722-DA8C-4D17-A08F-B90D2696F906}" type="datetime1">
              <a:rPr b="0" lang="de-DE" sz="1000" spc="-1" strike="noStrike">
                <a:solidFill>
                  <a:srgbClr val="969ea2"/>
                </a:solidFill>
                <a:latin typeface="Fira Sans"/>
              </a:rPr>
              <a:t>04.10.2022</a:t>
            </a:fld>
            <a:endParaRPr b="0" lang="en-US" sz="1000" spc="-1" strike="noStrike">
              <a:latin typeface="Times New Roman"/>
            </a:endParaRPr>
          </a:p>
        </p:txBody>
      </p:sp>
      <p:sp>
        <p:nvSpPr>
          <p:cNvPr id="386" name="PlaceHolder 5"/>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387" name="PlaceHolder 6"/>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10898DF0-8400-42B9-A3CE-753CFAF23726}" type="slidenum">
              <a:rPr b="0" lang="en-GB" sz="1000" spc="-1" strike="noStrike">
                <a:solidFill>
                  <a:srgbClr val="969ea2"/>
                </a:solidFill>
                <a:latin typeface="Fira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24" name="Grafik 8" descr=""/>
          <p:cNvPicPr/>
          <p:nvPr/>
        </p:nvPicPr>
        <p:blipFill>
          <a:blip r:embed="rId2"/>
          <a:stretch/>
        </p:blipFill>
        <p:spPr>
          <a:xfrm>
            <a:off x="10123560" y="6015240"/>
            <a:ext cx="1656000" cy="727560"/>
          </a:xfrm>
          <a:prstGeom prst="rect">
            <a:avLst/>
          </a:prstGeom>
          <a:ln>
            <a:noFill/>
          </a:ln>
        </p:spPr>
      </p:pic>
      <p:sp>
        <p:nvSpPr>
          <p:cNvPr id="425"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a:t>
            </a:r>
            <a:r>
              <a:rPr b="1" lang="de-DE" sz="3000" spc="-1" strike="noStrike">
                <a:solidFill>
                  <a:srgbClr val="70acc0"/>
                </a:solidFill>
                <a:latin typeface="Fira Sans"/>
              </a:rPr>
              <a:t>bearbeiten</a:t>
            </a:r>
            <a:endParaRPr b="0" lang="de-DE" sz="3000" spc="-1" strike="noStrike">
              <a:solidFill>
                <a:srgbClr val="4c626c"/>
              </a:solidFill>
              <a:latin typeface="Fira Sans"/>
            </a:endParaRPr>
          </a:p>
        </p:txBody>
      </p:sp>
      <p:sp>
        <p:nvSpPr>
          <p:cNvPr id="426" name="PlaceHolder 2"/>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2C246284-118C-45A1-BEF6-C8A4FE0565D4}" type="datetime1">
              <a:rPr b="0" lang="de-DE" sz="1000" spc="-1" strike="noStrike">
                <a:solidFill>
                  <a:srgbClr val="969ea2"/>
                </a:solidFill>
                <a:latin typeface="Fira Sans"/>
              </a:rPr>
              <a:t>04.10.2022</a:t>
            </a:fld>
            <a:endParaRPr b="0" lang="en-US" sz="1000" spc="-1" strike="noStrike">
              <a:latin typeface="Times New Roman"/>
            </a:endParaRPr>
          </a:p>
        </p:txBody>
      </p:sp>
      <p:sp>
        <p:nvSpPr>
          <p:cNvPr id="427" name="PlaceHolder 3"/>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428" name="PlaceHolder 4"/>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F9D08D28-0676-4C39-B85E-86F6BF01C0F5}" type="slidenum">
              <a:rPr b="0" lang="en-GB" sz="1000" spc="-1" strike="noStrike">
                <a:solidFill>
                  <a:srgbClr val="969ea2"/>
                </a:solidFill>
                <a:latin typeface="Fira Sans"/>
              </a:rPr>
              <a:t>&lt;number&gt;</a:t>
            </a:fld>
            <a:endParaRPr b="0" lang="en-US" sz="1000" spc="-1" strike="noStrike">
              <a:latin typeface="Times New Roman"/>
            </a:endParaRPr>
          </a:p>
        </p:txBody>
      </p:sp>
      <p:sp>
        <p:nvSpPr>
          <p:cNvPr id="429" name="PlaceHolder 5"/>
          <p:cNvSpPr>
            <a:spLocks noGrp="1"/>
          </p:cNvSpPr>
          <p:nvPr>
            <p:ph type="body"/>
          </p:nvPr>
        </p:nvSpPr>
        <p:spPr>
          <a:xfrm>
            <a:off x="551520" y="1772640"/>
            <a:ext cx="11088720" cy="417636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66" name="Grafik 8" descr=""/>
          <p:cNvPicPr/>
          <p:nvPr/>
        </p:nvPicPr>
        <p:blipFill>
          <a:blip r:embed="rId2"/>
          <a:stretch/>
        </p:blipFill>
        <p:spPr>
          <a:xfrm>
            <a:off x="10123560" y="6015240"/>
            <a:ext cx="1656000" cy="727560"/>
          </a:xfrm>
          <a:prstGeom prst="rect">
            <a:avLst/>
          </a:prstGeom>
          <a:ln>
            <a:noFill/>
          </a:ln>
        </p:spPr>
      </p:pic>
      <p:sp>
        <p:nvSpPr>
          <p:cNvPr id="467"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bearbeiten</a:t>
            </a:r>
            <a:endParaRPr b="0" lang="de-DE" sz="3000" spc="-1" strike="noStrike">
              <a:solidFill>
                <a:srgbClr val="4c626c"/>
              </a:solidFill>
              <a:latin typeface="Fira Sans"/>
            </a:endParaRPr>
          </a:p>
        </p:txBody>
      </p:sp>
      <p:sp>
        <p:nvSpPr>
          <p:cNvPr id="468" name="PlaceHolder 2"/>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765704FA-A8DD-4213-ABF8-B9B0299DA864}" type="datetime1">
              <a:rPr b="0" lang="de-DE" sz="1000" spc="-1" strike="noStrike">
                <a:solidFill>
                  <a:srgbClr val="969ea2"/>
                </a:solidFill>
                <a:latin typeface="Fira Sans"/>
              </a:rPr>
              <a:t>04.10.2022</a:t>
            </a:fld>
            <a:endParaRPr b="0" lang="en-US" sz="1000" spc="-1" strike="noStrike">
              <a:latin typeface="Times New Roman"/>
            </a:endParaRPr>
          </a:p>
        </p:txBody>
      </p:sp>
      <p:sp>
        <p:nvSpPr>
          <p:cNvPr id="469" name="PlaceHolder 3"/>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470" name="PlaceHolder 4"/>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3E832E64-B8F6-4EBD-B9ED-8C35F9B65200}" type="slidenum">
              <a:rPr b="0" lang="en-GB" sz="1000" spc="-1" strike="noStrike">
                <a:solidFill>
                  <a:srgbClr val="969ea2"/>
                </a:solidFill>
                <a:latin typeface="Fira Sans"/>
              </a:rPr>
              <a:t>&lt;number&gt;</a:t>
            </a:fld>
            <a:endParaRPr b="0" lang="en-US" sz="1000" spc="-1" strike="noStrike">
              <a:latin typeface="Times New Roman"/>
            </a:endParaRPr>
          </a:p>
        </p:txBody>
      </p:sp>
      <p:sp>
        <p:nvSpPr>
          <p:cNvPr id="471" name="PlaceHolder 5"/>
          <p:cNvSpPr>
            <a:spLocks noGrp="1"/>
          </p:cNvSpPr>
          <p:nvPr>
            <p:ph type="body"/>
          </p:nvPr>
        </p:nvSpPr>
        <p:spPr>
          <a:xfrm>
            <a:off x="551520" y="1772640"/>
            <a:ext cx="5328360" cy="417636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
        <p:nvSpPr>
          <p:cNvPr id="472" name="PlaceHolder 6"/>
          <p:cNvSpPr>
            <a:spLocks noGrp="1"/>
          </p:cNvSpPr>
          <p:nvPr>
            <p:ph type="body"/>
          </p:nvPr>
        </p:nvSpPr>
        <p:spPr>
          <a:xfrm>
            <a:off x="6311880" y="1772640"/>
            <a:ext cx="5328360" cy="417636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Tree>
  </p:cSld>
  <p:clrMap bg1="lt1" bg2="lt2" tx1="dk1" tx2="dk2" accent1="accent1" accent2="accent2" accent3="accent3" accent4="accent4" accent5="accent5" accent6="accent6" hlink="hlink" folHlink="folHlink"/>
  <p:sldLayoutIdLst>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509" name="Grafik 8" descr=""/>
          <p:cNvPicPr/>
          <p:nvPr/>
        </p:nvPicPr>
        <p:blipFill>
          <a:blip r:embed="rId2"/>
          <a:stretch/>
        </p:blipFill>
        <p:spPr>
          <a:xfrm>
            <a:off x="10123560" y="6015240"/>
            <a:ext cx="1656000" cy="727560"/>
          </a:xfrm>
          <a:prstGeom prst="rect">
            <a:avLst/>
          </a:prstGeom>
          <a:ln>
            <a:noFill/>
          </a:ln>
        </p:spPr>
      </p:pic>
      <p:sp>
        <p:nvSpPr>
          <p:cNvPr id="510"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bearbeiten</a:t>
            </a:r>
            <a:endParaRPr b="0" lang="de-DE" sz="3000" spc="-1" strike="noStrike">
              <a:solidFill>
                <a:srgbClr val="4c626c"/>
              </a:solidFill>
              <a:latin typeface="Fira Sans"/>
            </a:endParaRPr>
          </a:p>
        </p:txBody>
      </p:sp>
      <p:sp>
        <p:nvSpPr>
          <p:cNvPr id="511" name="PlaceHolder 2"/>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B5A3AC68-BE5D-4C47-9CC9-3BC4A31A290A}" type="datetime1">
              <a:rPr b="0" lang="de-DE" sz="1000" spc="-1" strike="noStrike">
                <a:solidFill>
                  <a:srgbClr val="969ea2"/>
                </a:solidFill>
                <a:latin typeface="Fira Sans"/>
              </a:rPr>
              <a:t>04.10.2022</a:t>
            </a:fld>
            <a:endParaRPr b="0" lang="en-US" sz="1000" spc="-1" strike="noStrike">
              <a:latin typeface="Times New Roman"/>
            </a:endParaRPr>
          </a:p>
        </p:txBody>
      </p:sp>
      <p:sp>
        <p:nvSpPr>
          <p:cNvPr id="512" name="PlaceHolder 3"/>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513" name="PlaceHolder 4"/>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3D48AD77-5284-4A0B-9F2C-CCF5C8C98236}" type="slidenum">
              <a:rPr b="0" lang="en-GB" sz="1000" spc="-1" strike="noStrike">
                <a:solidFill>
                  <a:srgbClr val="969ea2"/>
                </a:solidFill>
                <a:latin typeface="Fira Sans"/>
              </a:rPr>
              <a:t>&lt;number&gt;</a:t>
            </a:fld>
            <a:endParaRPr b="0" lang="en-US" sz="1000" spc="-1" strike="noStrike">
              <a:latin typeface="Times New Roman"/>
            </a:endParaRPr>
          </a:p>
        </p:txBody>
      </p:sp>
      <p:sp>
        <p:nvSpPr>
          <p:cNvPr id="514" name="PlaceHolder 5"/>
          <p:cNvSpPr>
            <a:spLocks noGrp="1"/>
          </p:cNvSpPr>
          <p:nvPr>
            <p:ph type="body"/>
          </p:nvPr>
        </p:nvSpPr>
        <p:spPr>
          <a:xfrm>
            <a:off x="551520" y="1772640"/>
            <a:ext cx="3456000" cy="230400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
        <p:nvSpPr>
          <p:cNvPr id="515" name="PlaceHolder 6"/>
          <p:cNvSpPr>
            <a:spLocks noGrp="1"/>
          </p:cNvSpPr>
          <p:nvPr>
            <p:ph type="body"/>
          </p:nvPr>
        </p:nvSpPr>
        <p:spPr>
          <a:xfrm>
            <a:off x="4367880" y="1772640"/>
            <a:ext cx="3456000" cy="230400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
        <p:nvSpPr>
          <p:cNvPr id="516" name="PlaceHolder 7"/>
          <p:cNvSpPr>
            <a:spLocks noGrp="1"/>
          </p:cNvSpPr>
          <p:nvPr>
            <p:ph type="body"/>
          </p:nvPr>
        </p:nvSpPr>
        <p:spPr>
          <a:xfrm>
            <a:off x="8183520" y="1772640"/>
            <a:ext cx="3457080" cy="2303280"/>
          </a:xfrm>
          <a:prstGeom prst="rect">
            <a:avLst/>
          </a:prstGeom>
        </p:spPr>
        <p:txBody>
          <a:bodyPr lIns="90000" rIns="90000" tIns="45000" bIns="45000">
            <a:noAutofit/>
          </a:bodyPr>
          <a:p>
            <a:pPr>
              <a:lnSpc>
                <a:spcPct val="100000"/>
              </a:lnSpc>
            </a:pPr>
            <a:r>
              <a:rPr b="0" lang="de-DE" sz="1800" spc="-1" strike="noStrike">
                <a:solidFill>
                  <a:srgbClr val="4c626c"/>
                </a:solidFill>
                <a:latin typeface="Fira Sans"/>
              </a:rPr>
              <a:t>Bild durch Klicken auf Symbol hinzufügen</a:t>
            </a:r>
            <a:endParaRPr b="1" lang="de-DE" sz="1800" spc="-1" strike="noStrike">
              <a:solidFill>
                <a:srgbClr val="c12075"/>
              </a:solidFill>
              <a:latin typeface="Fira Sans"/>
            </a:endParaRPr>
          </a:p>
        </p:txBody>
      </p:sp>
      <p:sp>
        <p:nvSpPr>
          <p:cNvPr id="517" name="PlaceHolder 8"/>
          <p:cNvSpPr>
            <a:spLocks noGrp="1"/>
          </p:cNvSpPr>
          <p:nvPr>
            <p:ph type="body"/>
          </p:nvPr>
        </p:nvSpPr>
        <p:spPr>
          <a:xfrm>
            <a:off x="550080" y="4221000"/>
            <a:ext cx="3457080" cy="1657080"/>
          </a:xfrm>
          <a:prstGeom prst="rect">
            <a:avLst/>
          </a:prstGeom>
        </p:spPr>
        <p:txBody>
          <a:bodyPr lIns="0" rIns="0" tIns="36000" bIns="0">
            <a:noAutofit/>
          </a:bodyPr>
          <a:p>
            <a:pPr>
              <a:lnSpc>
                <a:spcPct val="114000"/>
              </a:lnSpc>
              <a:tabLst>
                <a:tab algn="l" pos="0"/>
              </a:tabLst>
            </a:pPr>
            <a:r>
              <a:rPr b="0" lang="de-DE" sz="1400" spc="-1" strike="noStrike">
                <a:solidFill>
                  <a:srgbClr val="4c626c"/>
                </a:solidFill>
                <a:latin typeface="Fira Sans"/>
              </a:rPr>
              <a:t>Mastertextformat bearbeiten</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Zweite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Dritte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Vierte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Fünfte Ebene</a:t>
            </a:r>
            <a:endParaRPr b="1" lang="de-DE" sz="1400" spc="-1" strike="noStrike">
              <a:solidFill>
                <a:srgbClr val="c12075"/>
              </a:solidFill>
              <a:latin typeface="Fira Sans"/>
            </a:endParaRPr>
          </a:p>
        </p:txBody>
      </p:sp>
      <p:sp>
        <p:nvSpPr>
          <p:cNvPr id="518" name="PlaceHolder 9"/>
          <p:cNvSpPr>
            <a:spLocks noGrp="1"/>
          </p:cNvSpPr>
          <p:nvPr>
            <p:ph type="body"/>
          </p:nvPr>
        </p:nvSpPr>
        <p:spPr>
          <a:xfrm>
            <a:off x="4367160" y="4221000"/>
            <a:ext cx="3457080" cy="1657080"/>
          </a:xfrm>
          <a:prstGeom prst="rect">
            <a:avLst/>
          </a:prstGeom>
        </p:spPr>
        <p:txBody>
          <a:bodyPr lIns="0" rIns="0" tIns="36000" bIns="0">
            <a:noAutofit/>
          </a:bodyPr>
          <a:p>
            <a:pPr>
              <a:lnSpc>
                <a:spcPct val="114000"/>
              </a:lnSpc>
              <a:tabLst>
                <a:tab algn="l" pos="0"/>
              </a:tabLst>
            </a:pPr>
            <a:r>
              <a:rPr b="0" lang="de-DE" sz="1400" spc="-1" strike="noStrike">
                <a:solidFill>
                  <a:srgbClr val="4c626c"/>
                </a:solidFill>
                <a:latin typeface="Fira Sans"/>
              </a:rPr>
              <a:t>Mastertextformat bearbeiten</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Zweite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Dritte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Vierte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Fünfte Ebene</a:t>
            </a:r>
            <a:endParaRPr b="1" lang="de-DE" sz="1400" spc="-1" strike="noStrike">
              <a:solidFill>
                <a:srgbClr val="c12075"/>
              </a:solidFill>
              <a:latin typeface="Fira Sans"/>
            </a:endParaRPr>
          </a:p>
        </p:txBody>
      </p:sp>
      <p:sp>
        <p:nvSpPr>
          <p:cNvPr id="519" name="PlaceHolder 10"/>
          <p:cNvSpPr>
            <a:spLocks noGrp="1"/>
          </p:cNvSpPr>
          <p:nvPr>
            <p:ph type="body"/>
          </p:nvPr>
        </p:nvSpPr>
        <p:spPr>
          <a:xfrm>
            <a:off x="8183520" y="4221000"/>
            <a:ext cx="3457080" cy="1657080"/>
          </a:xfrm>
          <a:prstGeom prst="rect">
            <a:avLst/>
          </a:prstGeom>
        </p:spPr>
        <p:txBody>
          <a:bodyPr lIns="0" rIns="0" tIns="36000" bIns="0">
            <a:noAutofit/>
          </a:bodyPr>
          <a:p>
            <a:pPr>
              <a:lnSpc>
                <a:spcPct val="114000"/>
              </a:lnSpc>
              <a:tabLst>
                <a:tab algn="l" pos="0"/>
              </a:tabLst>
            </a:pPr>
            <a:r>
              <a:rPr b="0" lang="de-DE" sz="1400" spc="-1" strike="noStrike">
                <a:solidFill>
                  <a:srgbClr val="4c626c"/>
                </a:solidFill>
                <a:latin typeface="Fira Sans"/>
              </a:rPr>
              <a:t>Mastertextformat bearbeiten</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Zweite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Dritte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Vierte Ebene</a:t>
            </a:r>
            <a:endParaRPr b="1" lang="de-DE" sz="1400" spc="-1" strike="noStrike">
              <a:solidFill>
                <a:srgbClr val="c12075"/>
              </a:solidFill>
              <a:latin typeface="Fira Sans"/>
            </a:endParaRPr>
          </a:p>
          <a:p>
            <a:pPr>
              <a:lnSpc>
                <a:spcPct val="114000"/>
              </a:lnSpc>
              <a:tabLst>
                <a:tab algn="l" pos="0"/>
              </a:tabLst>
            </a:pPr>
            <a:r>
              <a:rPr b="0" lang="de-DE" sz="1400" spc="-1" strike="noStrike">
                <a:solidFill>
                  <a:srgbClr val="4c626c"/>
                </a:solidFill>
                <a:latin typeface="Fira Sans"/>
              </a:rPr>
              <a:t>Fünfte Ebene</a:t>
            </a:r>
            <a:endParaRPr b="1" lang="de-DE" sz="1400" spc="-1" strike="noStrike">
              <a:solidFill>
                <a:srgbClr val="c12075"/>
              </a:solidFill>
              <a:latin typeface="Fira Sans"/>
            </a:endParaRPr>
          </a:p>
        </p:txBody>
      </p:sp>
    </p:spTree>
  </p:cSld>
  <p:clrMap bg1="lt1" bg2="lt2" tx1="dk1" tx2="dk2" accent1="accent1" accent2="accent2" accent3="accent3" accent4="accent4" accent5="accent5" accent6="accent6" hlink="hlink" folHlink="folHlink"/>
  <p:sldLayoutIdLst>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556" name="Grafik 8" descr=""/>
          <p:cNvPicPr/>
          <p:nvPr/>
        </p:nvPicPr>
        <p:blipFill>
          <a:blip r:embed="rId2"/>
          <a:stretch/>
        </p:blipFill>
        <p:spPr>
          <a:xfrm>
            <a:off x="10123560" y="6015240"/>
            <a:ext cx="1656000" cy="727560"/>
          </a:xfrm>
          <a:prstGeom prst="rect">
            <a:avLst/>
          </a:prstGeom>
          <a:ln>
            <a:noFill/>
          </a:ln>
        </p:spPr>
      </p:pic>
      <p:sp>
        <p:nvSpPr>
          <p:cNvPr id="557" name="PlaceHolder 1"/>
          <p:cNvSpPr>
            <a:spLocks noGrp="1"/>
          </p:cNvSpPr>
          <p:nvPr>
            <p:ph type="body"/>
          </p:nvPr>
        </p:nvSpPr>
        <p:spPr>
          <a:xfrm>
            <a:off x="551520" y="1700640"/>
            <a:ext cx="5328360" cy="4248000"/>
          </a:xfrm>
          <a:prstGeom prst="rect">
            <a:avLst/>
          </a:prstGeom>
        </p:spPr>
        <p:txBody>
          <a:bodyPr lIns="0" rIns="0" tIns="18000" bIns="0">
            <a:noAutofit/>
          </a:bodyPr>
          <a:p>
            <a:pPr>
              <a:lnSpc>
                <a:spcPct val="114000"/>
              </a:lnSpc>
              <a:spcBef>
                <a:spcPts val="601"/>
              </a:spcBef>
              <a:tabLst>
                <a:tab algn="l" pos="0"/>
              </a:tabLst>
            </a:pPr>
            <a:r>
              <a:rPr b="1" lang="de-DE" sz="2000" spc="-1" strike="noStrike">
                <a:solidFill>
                  <a:srgbClr val="c12075"/>
                </a:solidFill>
                <a:latin typeface="Fira Sans"/>
              </a:rPr>
              <a:t>Mastertextformat bearbeiten</a:t>
            </a:r>
            <a:endParaRPr b="1" lang="de-DE" sz="2000" spc="-1" strike="noStrike">
              <a:solidFill>
                <a:srgbClr val="c12075"/>
              </a:solidFill>
              <a:latin typeface="Fira Sans"/>
            </a:endParaRPr>
          </a:p>
          <a:p>
            <a:pPr>
              <a:lnSpc>
                <a:spcPct val="114000"/>
              </a:lnSpc>
              <a:spcBef>
                <a:spcPts val="601"/>
              </a:spcBef>
              <a:tabLst>
                <a:tab algn="l" pos="0"/>
              </a:tabLst>
            </a:pPr>
            <a:r>
              <a:rPr b="0" lang="de-DE" sz="2000" spc="-1" strike="noStrike">
                <a:solidFill>
                  <a:srgbClr val="4c626c"/>
                </a:solidFill>
                <a:latin typeface="Fira Sans"/>
              </a:rPr>
              <a:t>Zweite Ebene</a:t>
            </a:r>
            <a:endParaRPr b="1" lang="de-DE" sz="2000" spc="-1" strike="noStrike">
              <a:solidFill>
                <a:srgbClr val="c12075"/>
              </a:solidFill>
              <a:latin typeface="Fira Sans"/>
            </a:endParaRPr>
          </a:p>
          <a:p>
            <a:pPr lvl="2" marL="23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Vierte Ebene</a:t>
            </a:r>
            <a:endParaRPr b="0" lang="de-DE" sz="2000" spc="-1" strike="noStrike">
              <a:solidFill>
                <a:srgbClr val="4c626c"/>
              </a:solidFill>
              <a:latin typeface="Fira Sans"/>
            </a:endParaRPr>
          </a:p>
          <a:p>
            <a:pPr lvl="4" marL="360000" indent="-359640">
              <a:lnSpc>
                <a:spcPct val="114000"/>
              </a:lnSpc>
              <a:spcBef>
                <a:spcPts val="601"/>
              </a:spcBef>
              <a:buClr>
                <a:srgbClr val="c12075"/>
              </a:buClr>
              <a:buFont typeface="Fira Sans"/>
              <a:buAutoNum type="arabicPeriod"/>
              <a:tabLst>
                <a:tab algn="l" pos="0"/>
              </a:tabLst>
            </a:pPr>
            <a:r>
              <a:rPr b="0" lang="de-DE" sz="2000" spc="-1" strike="noStrike">
                <a:solidFill>
                  <a:srgbClr val="4c626c"/>
                </a:solidFill>
                <a:latin typeface="Fira Sans"/>
              </a:rPr>
              <a:t>Fünfte Ebene</a:t>
            </a:r>
            <a:endParaRPr b="0" lang="de-DE" sz="2000" spc="-1" strike="noStrike">
              <a:solidFill>
                <a:srgbClr val="4c626c"/>
              </a:solidFill>
              <a:latin typeface="Fira Sans"/>
            </a:endParaRPr>
          </a:p>
        </p:txBody>
      </p:sp>
      <p:sp>
        <p:nvSpPr>
          <p:cNvPr id="558" name="PlaceHolder 2"/>
          <p:cNvSpPr>
            <a:spLocks noGrp="1"/>
          </p:cNvSpPr>
          <p:nvPr>
            <p:ph type="body"/>
          </p:nvPr>
        </p:nvSpPr>
        <p:spPr>
          <a:xfrm>
            <a:off x="6311880" y="1700640"/>
            <a:ext cx="5328360" cy="4248000"/>
          </a:xfrm>
          <a:prstGeom prst="rect">
            <a:avLst/>
          </a:prstGeom>
        </p:spPr>
        <p:txBody>
          <a:bodyPr lIns="0" rIns="0" tIns="18000" bIns="0">
            <a:noAutofit/>
          </a:bodyPr>
          <a:p>
            <a:pPr>
              <a:lnSpc>
                <a:spcPct val="114000"/>
              </a:lnSpc>
              <a:spcBef>
                <a:spcPts val="601"/>
              </a:spcBef>
              <a:tabLst>
                <a:tab algn="l" pos="0"/>
              </a:tabLst>
            </a:pPr>
            <a:r>
              <a:rPr b="1" lang="de-DE" sz="2000" spc="-1" strike="noStrike">
                <a:solidFill>
                  <a:srgbClr val="c12075"/>
                </a:solidFill>
                <a:latin typeface="Fira Sans"/>
              </a:rPr>
              <a:t>Mastertextformat bearbeiten</a:t>
            </a:r>
            <a:endParaRPr b="1" lang="de-DE" sz="2000" spc="-1" strike="noStrike">
              <a:solidFill>
                <a:srgbClr val="c12075"/>
              </a:solidFill>
              <a:latin typeface="Fira Sans"/>
            </a:endParaRPr>
          </a:p>
          <a:p>
            <a:pPr>
              <a:lnSpc>
                <a:spcPct val="114000"/>
              </a:lnSpc>
              <a:spcBef>
                <a:spcPts val="601"/>
              </a:spcBef>
              <a:tabLst>
                <a:tab algn="l" pos="0"/>
              </a:tabLst>
            </a:pPr>
            <a:r>
              <a:rPr b="0" lang="de-DE" sz="2000" spc="-1" strike="noStrike">
                <a:solidFill>
                  <a:srgbClr val="4c626c"/>
                </a:solidFill>
                <a:latin typeface="Fira Sans"/>
              </a:rPr>
              <a:t>Zweite Ebene</a:t>
            </a:r>
            <a:endParaRPr b="1" lang="de-DE" sz="2000" spc="-1" strike="noStrike">
              <a:solidFill>
                <a:srgbClr val="c12075"/>
              </a:solidFill>
              <a:latin typeface="Fira Sans"/>
            </a:endParaRPr>
          </a:p>
          <a:p>
            <a:pPr lvl="2" marL="23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Vierte Ebene</a:t>
            </a:r>
            <a:endParaRPr b="0" lang="de-DE" sz="2000" spc="-1" strike="noStrike">
              <a:solidFill>
                <a:srgbClr val="4c626c"/>
              </a:solidFill>
              <a:latin typeface="Fira Sans"/>
            </a:endParaRPr>
          </a:p>
          <a:p>
            <a:pPr lvl="4" marL="360000" indent="-359640">
              <a:lnSpc>
                <a:spcPct val="114000"/>
              </a:lnSpc>
              <a:spcBef>
                <a:spcPts val="601"/>
              </a:spcBef>
              <a:buClr>
                <a:srgbClr val="c12075"/>
              </a:buClr>
              <a:buFont typeface="Fira Sans"/>
              <a:buAutoNum type="arabicPeriod"/>
              <a:tabLst>
                <a:tab algn="l" pos="0"/>
              </a:tabLst>
            </a:pPr>
            <a:r>
              <a:rPr b="0" lang="de-DE" sz="2000" spc="-1" strike="noStrike">
                <a:solidFill>
                  <a:srgbClr val="4c626c"/>
                </a:solidFill>
                <a:latin typeface="Fira Sans"/>
              </a:rPr>
              <a:t>Fünfte Ebene</a:t>
            </a:r>
            <a:endParaRPr b="0" lang="de-DE" sz="2000" spc="-1" strike="noStrike">
              <a:solidFill>
                <a:srgbClr val="4c626c"/>
              </a:solidFill>
              <a:latin typeface="Fira Sans"/>
            </a:endParaRPr>
          </a:p>
        </p:txBody>
      </p:sp>
      <p:sp>
        <p:nvSpPr>
          <p:cNvPr id="559" name="PlaceHolder 3"/>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bearbeiten</a:t>
            </a:r>
            <a:endParaRPr b="0" lang="de-DE" sz="3000" spc="-1" strike="noStrike">
              <a:solidFill>
                <a:srgbClr val="4c626c"/>
              </a:solidFill>
              <a:latin typeface="Fira Sans"/>
            </a:endParaRPr>
          </a:p>
        </p:txBody>
      </p:sp>
      <p:sp>
        <p:nvSpPr>
          <p:cNvPr id="560" name="PlaceHolder 4"/>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E524153F-1CA0-4730-8481-06B7A1E422A1}" type="datetime1">
              <a:rPr b="0" lang="de-DE" sz="1000" spc="-1" strike="noStrike">
                <a:solidFill>
                  <a:srgbClr val="969ea2"/>
                </a:solidFill>
                <a:latin typeface="Fira Sans"/>
              </a:rPr>
              <a:t>04.10.2022</a:t>
            </a:fld>
            <a:endParaRPr b="0" lang="en-US" sz="1000" spc="-1" strike="noStrike">
              <a:latin typeface="Times New Roman"/>
            </a:endParaRPr>
          </a:p>
        </p:txBody>
      </p:sp>
      <p:sp>
        <p:nvSpPr>
          <p:cNvPr id="561" name="PlaceHolder 5"/>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562" name="PlaceHolder 6"/>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BCD54E00-1C25-4C2D-B5A8-CEFB41819F83}" type="slidenum">
              <a:rPr b="0" lang="en-GB" sz="1000" spc="-1" strike="noStrike">
                <a:solidFill>
                  <a:srgbClr val="969ea2"/>
                </a:solidFill>
                <a:latin typeface="Fira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3" name="Grafik 8" descr=""/>
          <p:cNvPicPr/>
          <p:nvPr/>
        </p:nvPicPr>
        <p:blipFill>
          <a:blip r:embed="rId2"/>
          <a:stretch/>
        </p:blipFill>
        <p:spPr>
          <a:xfrm>
            <a:off x="10123560" y="6015240"/>
            <a:ext cx="1656000" cy="727560"/>
          </a:xfrm>
          <a:prstGeom prst="rect">
            <a:avLst/>
          </a:prstGeom>
          <a:ln>
            <a:noFill/>
          </a:ln>
        </p:spPr>
      </p:pic>
      <p:pic>
        <p:nvPicPr>
          <p:cNvPr id="44" name="Grafik 12" descr=""/>
          <p:cNvPicPr/>
          <p:nvPr/>
        </p:nvPicPr>
        <p:blipFill>
          <a:blip r:embed="rId3"/>
          <a:stretch/>
        </p:blipFill>
        <p:spPr>
          <a:xfrm>
            <a:off x="0" y="0"/>
            <a:ext cx="12191760" cy="6857640"/>
          </a:xfrm>
          <a:prstGeom prst="rect">
            <a:avLst/>
          </a:prstGeom>
          <a:ln>
            <a:noFill/>
          </a:ln>
        </p:spPr>
      </p:pic>
      <p:sp>
        <p:nvSpPr>
          <p:cNvPr id="45" name="PlaceHolder 1"/>
          <p:cNvSpPr>
            <a:spLocks noGrp="1"/>
          </p:cNvSpPr>
          <p:nvPr>
            <p:ph type="title"/>
          </p:nvPr>
        </p:nvSpPr>
        <p:spPr>
          <a:xfrm>
            <a:off x="551520" y="908640"/>
            <a:ext cx="8424720" cy="1497600"/>
          </a:xfrm>
          <a:prstGeom prst="rect">
            <a:avLst/>
          </a:prstGeom>
        </p:spPr>
        <p:txBody>
          <a:bodyPr lIns="0" rIns="0" tIns="18000" bIns="0">
            <a:noAutofit/>
          </a:bodyPr>
          <a:p>
            <a:pPr>
              <a:lnSpc>
                <a:spcPct val="100000"/>
              </a:lnSpc>
            </a:pPr>
            <a:r>
              <a:rPr b="1" lang="de-DE" sz="4800" spc="-1" strike="noStrike">
                <a:solidFill>
                  <a:srgbClr val="ffffff"/>
                </a:solidFill>
                <a:latin typeface="Fira Sans"/>
              </a:rPr>
              <a:t>Mastertitelformat bearbeiten</a:t>
            </a:r>
            <a:endParaRPr b="0" lang="de-DE" sz="4800" spc="-1" strike="noStrike">
              <a:solidFill>
                <a:srgbClr val="4c626c"/>
              </a:solidFill>
              <a:latin typeface="Fira Sans"/>
            </a:endParaRPr>
          </a:p>
        </p:txBody>
      </p:sp>
      <p:sp>
        <p:nvSpPr>
          <p:cNvPr id="46" name="PlaceHolder 2"/>
          <p:cNvSpPr>
            <a:spLocks noGrp="1"/>
          </p:cNvSpPr>
          <p:nvPr>
            <p:ph type="dt"/>
          </p:nvPr>
        </p:nvSpPr>
        <p:spPr>
          <a:xfrm>
            <a:off x="551520" y="4149000"/>
            <a:ext cx="1223640" cy="287640"/>
          </a:xfrm>
          <a:prstGeom prst="rect">
            <a:avLst/>
          </a:prstGeom>
        </p:spPr>
        <p:txBody>
          <a:bodyPr lIns="0" rIns="0" tIns="61200" bIns="0">
            <a:noAutofit/>
          </a:bodyPr>
          <a:p>
            <a:pPr>
              <a:lnSpc>
                <a:spcPct val="100000"/>
              </a:lnSpc>
            </a:pPr>
            <a:fld id="{7D311C9E-F9A1-487D-9FA7-39980FCE488D}" type="datetime1">
              <a:rPr b="0" lang="de-DE" sz="1600" spc="-1" strike="noStrike">
                <a:solidFill>
                  <a:srgbClr val="ffffff"/>
                </a:solidFill>
                <a:latin typeface="Fira Sans"/>
              </a:rPr>
              <a:t>04.10.2022</a:t>
            </a:fld>
            <a:endParaRPr b="0" lang="en-US" sz="1600" spc="-1" strike="noStrike">
              <a:latin typeface="Times New Roman"/>
            </a:endParaRPr>
          </a:p>
        </p:txBody>
      </p:sp>
      <p:sp>
        <p:nvSpPr>
          <p:cNvPr id="47" name="PlaceHolder 3"/>
          <p:cNvSpPr>
            <a:spLocks noGrp="1"/>
          </p:cNvSpPr>
          <p:nvPr>
            <p:ph type="body"/>
          </p:nvPr>
        </p:nvSpPr>
        <p:spPr>
          <a:xfrm>
            <a:off x="551520" y="3501000"/>
            <a:ext cx="7704360" cy="359640"/>
          </a:xfrm>
          <a:prstGeom prst="rect">
            <a:avLst/>
          </a:prstGeom>
        </p:spPr>
        <p:txBody>
          <a:bodyPr lIns="0" rIns="0" tIns="0" bIns="0" anchor="b">
            <a:noAutofit/>
          </a:bodyPr>
          <a:p>
            <a:pPr>
              <a:lnSpc>
                <a:spcPct val="100000"/>
              </a:lnSpc>
              <a:tabLst>
                <a:tab algn="l" pos="0"/>
              </a:tabLst>
            </a:pPr>
            <a:r>
              <a:rPr b="1" lang="de-DE" sz="1600" spc="-1" strike="noStrike">
                <a:solidFill>
                  <a:srgbClr val="ffffff"/>
                </a:solidFill>
                <a:latin typeface="Fira Sans"/>
              </a:rPr>
              <a:t>Mastertextformat bearbeiten</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Zweite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Dritte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Vierte Ebene</a:t>
            </a:r>
            <a:endParaRPr b="1" lang="de-DE" sz="1600" spc="-1" strike="noStrike">
              <a:solidFill>
                <a:srgbClr val="c12075"/>
              </a:solidFill>
              <a:latin typeface="Fira Sans"/>
            </a:endParaRPr>
          </a:p>
          <a:p>
            <a:pPr>
              <a:lnSpc>
                <a:spcPct val="100000"/>
              </a:lnSpc>
              <a:tabLst>
                <a:tab algn="l" pos="0"/>
              </a:tabLst>
            </a:pPr>
            <a:r>
              <a:rPr b="1" lang="de-DE" sz="1600" spc="-1" strike="noStrike">
                <a:solidFill>
                  <a:srgbClr val="ffffff"/>
                </a:solidFill>
                <a:latin typeface="Fira Sans"/>
              </a:rPr>
              <a:t>Fünfte Ebene</a:t>
            </a:r>
            <a:endParaRPr b="1" lang="de-DE" sz="1600" spc="-1" strike="noStrike">
              <a:solidFill>
                <a:srgbClr val="c12075"/>
              </a:solidFill>
              <a:latin typeface="Fira Sans"/>
            </a:endParaRPr>
          </a:p>
        </p:txBody>
      </p:sp>
      <p:sp>
        <p:nvSpPr>
          <p:cNvPr id="48" name="PlaceHolder 4"/>
          <p:cNvSpPr>
            <a:spLocks noGrp="1"/>
          </p:cNvSpPr>
          <p:nvPr>
            <p:ph type="body"/>
          </p:nvPr>
        </p:nvSpPr>
        <p:spPr>
          <a:xfrm>
            <a:off x="551520" y="3861000"/>
            <a:ext cx="7705080" cy="359640"/>
          </a:xfrm>
          <a:prstGeom prst="rect">
            <a:avLst/>
          </a:prstGeom>
        </p:spPr>
        <p:txBody>
          <a:bodyPr lIns="0" rIns="0" tIns="54000" bIns="0">
            <a:noAutofit/>
          </a:bodyPr>
          <a:p>
            <a:pPr>
              <a:lnSpc>
                <a:spcPct val="100000"/>
              </a:lnSpc>
              <a:tabLst>
                <a:tab algn="l" pos="0"/>
              </a:tabLst>
            </a:pPr>
            <a:r>
              <a:rPr b="0" lang="de-DE" sz="1600" spc="-1" strike="noStrike">
                <a:solidFill>
                  <a:srgbClr val="ffffff"/>
                </a:solidFill>
                <a:latin typeface="Fira Sans"/>
              </a:rPr>
              <a:t>Mastertextformat bearbeiten</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Zweite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Dritte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Vierte Ebene</a:t>
            </a:r>
            <a:endParaRPr b="1" lang="de-DE" sz="1600" spc="-1" strike="noStrike">
              <a:solidFill>
                <a:srgbClr val="c12075"/>
              </a:solidFill>
              <a:latin typeface="Fira Sans"/>
            </a:endParaRPr>
          </a:p>
          <a:p>
            <a:pPr>
              <a:lnSpc>
                <a:spcPct val="100000"/>
              </a:lnSpc>
              <a:tabLst>
                <a:tab algn="l" pos="0"/>
              </a:tabLst>
            </a:pPr>
            <a:r>
              <a:rPr b="0" lang="de-DE" sz="1600" spc="-1" strike="noStrike">
                <a:solidFill>
                  <a:srgbClr val="ffffff"/>
                </a:solidFill>
                <a:latin typeface="Fira Sans"/>
              </a:rPr>
              <a:t>Fünfte Ebene</a:t>
            </a:r>
            <a:endParaRPr b="1" lang="de-DE" sz="1600" spc="-1" strike="noStrike">
              <a:solidFill>
                <a:srgbClr val="c12075"/>
              </a:solidFill>
              <a:latin typeface="Fira Sans"/>
            </a:endParaRPr>
          </a:p>
        </p:txBody>
      </p:sp>
      <p:pic>
        <p:nvPicPr>
          <p:cNvPr id="49" name="Grafik 8" descr=""/>
          <p:cNvPicPr/>
          <p:nvPr/>
        </p:nvPicPr>
        <p:blipFill>
          <a:blip r:embed="rId4"/>
          <a:stretch/>
        </p:blipFill>
        <p:spPr>
          <a:xfrm>
            <a:off x="8773920" y="5326920"/>
            <a:ext cx="3112560" cy="1367640"/>
          </a:xfrm>
          <a:prstGeom prst="rect">
            <a:avLst/>
          </a:prstGeom>
          <a:ln>
            <a:noFill/>
          </a:ln>
        </p:spPr>
      </p:pic>
    </p:spTree>
  </p:cSld>
  <p:clrMap bg1="lt1" bg2="lt2" tx1="dk1" tx2="dk2" accent1="accent1" accent2="accent2" accent3="accent3" accent4="accent4" accent5="accent5" accent6="accent6" hlink="hlink" folHlink="folHlink"/>
  <p:sldLayoutIdLst>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6" name="Grafik 8" descr=""/>
          <p:cNvPicPr/>
          <p:nvPr/>
        </p:nvPicPr>
        <p:blipFill>
          <a:blip r:embed="rId2"/>
          <a:stretch/>
        </p:blipFill>
        <p:spPr>
          <a:xfrm>
            <a:off x="10123560" y="6015240"/>
            <a:ext cx="1656000" cy="727560"/>
          </a:xfrm>
          <a:prstGeom prst="rect">
            <a:avLst/>
          </a:prstGeom>
          <a:ln>
            <a:noFill/>
          </a:ln>
        </p:spPr>
      </p:pic>
      <p:pic>
        <p:nvPicPr>
          <p:cNvPr id="87" name="Grafik 16" descr=""/>
          <p:cNvPicPr/>
          <p:nvPr/>
        </p:nvPicPr>
        <p:blipFill>
          <a:blip r:embed="rId3"/>
          <a:stretch/>
        </p:blipFill>
        <p:spPr>
          <a:xfrm>
            <a:off x="0" y="0"/>
            <a:ext cx="12191760" cy="6857640"/>
          </a:xfrm>
          <a:prstGeom prst="rect">
            <a:avLst/>
          </a:prstGeom>
          <a:ln>
            <a:noFill/>
          </a:ln>
        </p:spPr>
      </p:pic>
      <p:sp>
        <p:nvSpPr>
          <p:cNvPr id="88" name="PlaceHolder 1"/>
          <p:cNvSpPr>
            <a:spLocks noGrp="1"/>
          </p:cNvSpPr>
          <p:nvPr>
            <p:ph type="body"/>
          </p:nvPr>
        </p:nvSpPr>
        <p:spPr>
          <a:xfrm>
            <a:off x="551520" y="1700640"/>
            <a:ext cx="5328360" cy="3888000"/>
          </a:xfrm>
          <a:prstGeom prst="rect">
            <a:avLst/>
          </a:prstGeom>
        </p:spPr>
        <p:txBody>
          <a:bodyPr lIns="0" rIns="0" tIns="18000" bIns="0">
            <a:noAutofit/>
          </a:bodyPr>
          <a:p>
            <a:pPr>
              <a:lnSpc>
                <a:spcPct val="114000"/>
              </a:lnSpc>
              <a:tabLst>
                <a:tab algn="l" pos="0"/>
              </a:tabLst>
            </a:pPr>
            <a:r>
              <a:rPr b="1" lang="de-DE" sz="2000" spc="-1" strike="noStrike">
                <a:solidFill>
                  <a:srgbClr val="ffffff"/>
                </a:solidFill>
                <a:latin typeface="Fira Sans"/>
              </a:rPr>
              <a:t>Mastertextformat bearbeiten</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Zweite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Dritte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Vierte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Fünfte Ebene</a:t>
            </a:r>
            <a:endParaRPr b="1" lang="de-DE" sz="2000" spc="-1" strike="noStrike">
              <a:solidFill>
                <a:srgbClr val="c12075"/>
              </a:solidFill>
              <a:latin typeface="Fira Sans"/>
            </a:endParaRPr>
          </a:p>
        </p:txBody>
      </p:sp>
      <p:sp>
        <p:nvSpPr>
          <p:cNvPr id="89" name="PlaceHolder 2"/>
          <p:cNvSpPr>
            <a:spLocks noGrp="1"/>
          </p:cNvSpPr>
          <p:nvPr>
            <p:ph type="body"/>
          </p:nvPr>
        </p:nvSpPr>
        <p:spPr>
          <a:xfrm>
            <a:off x="6311880" y="1700640"/>
            <a:ext cx="5328360" cy="3888000"/>
          </a:xfrm>
          <a:prstGeom prst="rect">
            <a:avLst/>
          </a:prstGeom>
        </p:spPr>
        <p:txBody>
          <a:bodyPr lIns="0" rIns="0" tIns="18000" bIns="0">
            <a:noAutofit/>
          </a:bodyPr>
          <a:p>
            <a:pPr>
              <a:lnSpc>
                <a:spcPct val="114000"/>
              </a:lnSpc>
              <a:tabLst>
                <a:tab algn="l" pos="0"/>
              </a:tabLst>
            </a:pPr>
            <a:r>
              <a:rPr b="1" lang="de-DE" sz="2000" spc="-1" strike="noStrike">
                <a:solidFill>
                  <a:srgbClr val="ffffff"/>
                </a:solidFill>
                <a:latin typeface="Fira Sans"/>
              </a:rPr>
              <a:t>Mastertextformat bearbeiten</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Zweite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Dritte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Vierte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Fünfte Ebene</a:t>
            </a:r>
            <a:endParaRPr b="1" lang="de-DE" sz="2000" spc="-1" strike="noStrike">
              <a:solidFill>
                <a:srgbClr val="c12075"/>
              </a:solidFill>
              <a:latin typeface="Fira Sans"/>
            </a:endParaRPr>
          </a:p>
        </p:txBody>
      </p:sp>
      <p:sp>
        <p:nvSpPr>
          <p:cNvPr id="90" name="PlaceHolder 3"/>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ffffff"/>
                </a:solidFill>
                <a:latin typeface="Fira Sans"/>
              </a:rPr>
              <a:t>Mastertitelformat bearbeiten</a:t>
            </a:r>
            <a:endParaRPr b="0" lang="de-DE" sz="3000" spc="-1" strike="noStrike">
              <a:solidFill>
                <a:srgbClr val="4c626c"/>
              </a:solidFill>
              <a:latin typeface="Fira Sans"/>
            </a:endParaRPr>
          </a:p>
        </p:txBody>
      </p:sp>
      <p:pic>
        <p:nvPicPr>
          <p:cNvPr id="91" name="Grafik 6" descr=""/>
          <p:cNvPicPr/>
          <p:nvPr/>
        </p:nvPicPr>
        <p:blipFill>
          <a:blip r:embed="rId4"/>
          <a:stretch/>
        </p:blipFill>
        <p:spPr>
          <a:xfrm>
            <a:off x="8773920" y="5326920"/>
            <a:ext cx="3112560" cy="1367640"/>
          </a:xfrm>
          <a:prstGeom prst="rect">
            <a:avLst/>
          </a:prstGeom>
          <a:ln>
            <a:noFill/>
          </a:ln>
        </p:spPr>
      </p:pic>
    </p:spTree>
  </p:cSld>
  <p:clrMap bg1="lt1" bg2="lt2" tx1="dk1" tx2="dk2" accent1="accent1" accent2="accent2" accent3="accent3" accent4="accent4" accent5="accent5" accent6="accent6" hlink="hlink" folHlink="folHlink"/>
  <p:sldLayoutIdLst>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8" name="Grafik 8" descr=""/>
          <p:cNvPicPr/>
          <p:nvPr/>
        </p:nvPicPr>
        <p:blipFill>
          <a:blip r:embed="rId2"/>
          <a:stretch/>
        </p:blipFill>
        <p:spPr>
          <a:xfrm>
            <a:off x="10123560" y="6015240"/>
            <a:ext cx="1656000" cy="727560"/>
          </a:xfrm>
          <a:prstGeom prst="rect">
            <a:avLst/>
          </a:prstGeom>
          <a:ln>
            <a:noFill/>
          </a:ln>
        </p:spPr>
      </p:pic>
      <p:pic>
        <p:nvPicPr>
          <p:cNvPr id="129" name="Grafik 9" descr=""/>
          <p:cNvPicPr/>
          <p:nvPr/>
        </p:nvPicPr>
        <p:blipFill>
          <a:blip r:embed="rId3"/>
          <a:stretch/>
        </p:blipFill>
        <p:spPr>
          <a:xfrm>
            <a:off x="0" y="0"/>
            <a:ext cx="12191760" cy="6857640"/>
          </a:xfrm>
          <a:prstGeom prst="rect">
            <a:avLst/>
          </a:prstGeom>
          <a:ln>
            <a:noFill/>
          </a:ln>
        </p:spPr>
      </p:pic>
      <p:sp>
        <p:nvSpPr>
          <p:cNvPr id="130" name="PlaceHolder 1"/>
          <p:cNvSpPr>
            <a:spLocks noGrp="1"/>
          </p:cNvSpPr>
          <p:nvPr>
            <p:ph type="body"/>
          </p:nvPr>
        </p:nvSpPr>
        <p:spPr>
          <a:xfrm>
            <a:off x="551520" y="3717000"/>
            <a:ext cx="5328360" cy="1872000"/>
          </a:xfrm>
          <a:prstGeom prst="rect">
            <a:avLst/>
          </a:prstGeom>
        </p:spPr>
        <p:txBody>
          <a:bodyPr lIns="0" rIns="0" tIns="18000" bIns="0">
            <a:noAutofit/>
          </a:bodyPr>
          <a:p>
            <a:pPr>
              <a:lnSpc>
                <a:spcPct val="114000"/>
              </a:lnSpc>
              <a:tabLst>
                <a:tab algn="l" pos="0"/>
              </a:tabLst>
            </a:pPr>
            <a:r>
              <a:rPr b="1" lang="de-DE" sz="2000" spc="-1" strike="noStrike">
                <a:solidFill>
                  <a:srgbClr val="ffffff"/>
                </a:solidFill>
                <a:latin typeface="Fira Sans"/>
              </a:rPr>
              <a:t>Mastertextformat bearbeiten</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Zweite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Dritte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Vierte Ebene</a:t>
            </a:r>
            <a:endParaRPr b="1" lang="de-DE" sz="2000" spc="-1" strike="noStrike">
              <a:solidFill>
                <a:srgbClr val="c12075"/>
              </a:solidFill>
              <a:latin typeface="Fira Sans"/>
            </a:endParaRPr>
          </a:p>
          <a:p>
            <a:pPr>
              <a:lnSpc>
                <a:spcPct val="114000"/>
              </a:lnSpc>
              <a:tabLst>
                <a:tab algn="l" pos="0"/>
              </a:tabLst>
            </a:pPr>
            <a:r>
              <a:rPr b="0" lang="de-DE" sz="2000" spc="-1" strike="noStrike">
                <a:solidFill>
                  <a:srgbClr val="ffffff"/>
                </a:solidFill>
                <a:latin typeface="Fira Sans"/>
              </a:rPr>
              <a:t>Fünfte Ebene</a:t>
            </a:r>
            <a:endParaRPr b="1" lang="de-DE" sz="2000" spc="-1" strike="noStrike">
              <a:solidFill>
                <a:srgbClr val="c12075"/>
              </a:solidFill>
              <a:latin typeface="Fira Sans"/>
            </a:endParaRPr>
          </a:p>
        </p:txBody>
      </p:sp>
      <p:sp>
        <p:nvSpPr>
          <p:cNvPr id="131" name="PlaceHolder 2"/>
          <p:cNvSpPr>
            <a:spLocks noGrp="1"/>
          </p:cNvSpPr>
          <p:nvPr>
            <p:ph type="title"/>
          </p:nvPr>
        </p:nvSpPr>
        <p:spPr>
          <a:xfrm>
            <a:off x="551520" y="980640"/>
            <a:ext cx="9935640" cy="791640"/>
          </a:xfrm>
          <a:prstGeom prst="rect">
            <a:avLst/>
          </a:prstGeom>
        </p:spPr>
        <p:txBody>
          <a:bodyPr lIns="0" rIns="0" tIns="36000" bIns="0">
            <a:noAutofit/>
          </a:bodyPr>
          <a:p>
            <a:pPr>
              <a:lnSpc>
                <a:spcPct val="90000"/>
              </a:lnSpc>
            </a:pPr>
            <a:r>
              <a:rPr b="1" lang="de-DE" sz="4800" spc="-1" strike="noStrike">
                <a:solidFill>
                  <a:srgbClr val="ffffff"/>
                </a:solidFill>
                <a:latin typeface="Fira Sans"/>
              </a:rPr>
              <a:t>Mastertitelformat bearbeiten</a:t>
            </a:r>
            <a:endParaRPr b="0" lang="de-DE" sz="4800" spc="-1" strike="noStrike">
              <a:solidFill>
                <a:srgbClr val="4c626c"/>
              </a:solidFill>
              <a:latin typeface="Fira Sans"/>
            </a:endParaRPr>
          </a:p>
        </p:txBody>
      </p:sp>
      <p:pic>
        <p:nvPicPr>
          <p:cNvPr id="132" name="Grafik 5" descr=""/>
          <p:cNvPicPr/>
          <p:nvPr/>
        </p:nvPicPr>
        <p:blipFill>
          <a:blip r:embed="rId4"/>
          <a:stretch/>
        </p:blipFill>
        <p:spPr>
          <a:xfrm>
            <a:off x="8773920" y="5326920"/>
            <a:ext cx="3112560" cy="1367640"/>
          </a:xfrm>
          <a:prstGeom prst="rect">
            <a:avLst/>
          </a:prstGeom>
          <a:ln>
            <a:noFill/>
          </a:ln>
        </p:spPr>
      </p:pic>
    </p:spTree>
  </p:cSld>
  <p:clrMap bg1="lt1" bg2="lt2" tx1="dk1" tx2="dk2" accent1="accent1" accent2="accent2" accent3="accent3" accent4="accent4" accent5="accent5" accent6="accent6" hlink="hlink" folHlink="folHlink"/>
  <p:sldLayoutIdLst>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69" name="Grafik 8" descr=""/>
          <p:cNvPicPr/>
          <p:nvPr/>
        </p:nvPicPr>
        <p:blipFill>
          <a:blip r:embed="rId2"/>
          <a:stretch/>
        </p:blipFill>
        <p:spPr>
          <a:xfrm>
            <a:off x="10123560" y="6015240"/>
            <a:ext cx="1656000" cy="727560"/>
          </a:xfrm>
          <a:prstGeom prst="rect">
            <a:avLst/>
          </a:prstGeom>
          <a:ln>
            <a:noFill/>
          </a:ln>
        </p:spPr>
      </p:pic>
      <p:sp>
        <p:nvSpPr>
          <p:cNvPr id="170"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a:t>
            </a:r>
            <a:r>
              <a:rPr b="1" lang="de-DE" sz="3000" spc="-1" strike="noStrike">
                <a:solidFill>
                  <a:srgbClr val="70acc0"/>
                </a:solidFill>
                <a:latin typeface="Fira Sans"/>
              </a:rPr>
              <a:t>titelfor</a:t>
            </a:r>
            <a:r>
              <a:rPr b="1" lang="de-DE" sz="3000" spc="-1" strike="noStrike">
                <a:solidFill>
                  <a:srgbClr val="70acc0"/>
                </a:solidFill>
                <a:latin typeface="Fira Sans"/>
              </a:rPr>
              <a:t>mat </a:t>
            </a:r>
            <a:r>
              <a:rPr b="1" lang="de-DE" sz="3000" spc="-1" strike="noStrike">
                <a:solidFill>
                  <a:srgbClr val="70acc0"/>
                </a:solidFill>
                <a:latin typeface="Fira Sans"/>
              </a:rPr>
              <a:t>bearbe</a:t>
            </a:r>
            <a:r>
              <a:rPr b="1" lang="de-DE" sz="3000" spc="-1" strike="noStrike">
                <a:solidFill>
                  <a:srgbClr val="70acc0"/>
                </a:solidFill>
                <a:latin typeface="Fira Sans"/>
              </a:rPr>
              <a:t>iten</a:t>
            </a:r>
            <a:endParaRPr b="0" lang="de-DE" sz="3000" spc="-1" strike="noStrike">
              <a:solidFill>
                <a:srgbClr val="4c626c"/>
              </a:solidFill>
              <a:latin typeface="Fira Sans"/>
            </a:endParaRPr>
          </a:p>
        </p:txBody>
      </p:sp>
      <p:sp>
        <p:nvSpPr>
          <p:cNvPr id="171" name="PlaceHolder 2"/>
          <p:cNvSpPr>
            <a:spLocks noGrp="1"/>
          </p:cNvSpPr>
          <p:nvPr>
            <p:ph type="body"/>
          </p:nvPr>
        </p:nvSpPr>
        <p:spPr>
          <a:xfrm>
            <a:off x="551520" y="1700640"/>
            <a:ext cx="9935640" cy="4248000"/>
          </a:xfrm>
          <a:prstGeom prst="rect">
            <a:avLst/>
          </a:prstGeom>
        </p:spPr>
        <p:txBody>
          <a:bodyPr lIns="0" rIns="0" tIns="18000" bIns="0">
            <a:noAutofit/>
          </a:bodyPr>
          <a:p>
            <a:pPr marL="360000" indent="-359640">
              <a:lnSpc>
                <a:spcPct val="114000"/>
              </a:lnSpc>
              <a:spcBef>
                <a:spcPts val="601"/>
              </a:spcBef>
              <a:buClr>
                <a:srgbClr val="c12075"/>
              </a:buClr>
              <a:buFont typeface="Fira Sans"/>
              <a:buAutoNum type="arabicPeriod"/>
            </a:pPr>
            <a:r>
              <a:rPr b="0" lang="de-DE" sz="2000" spc="-1" strike="noStrike">
                <a:solidFill>
                  <a:srgbClr val="4c626c"/>
                </a:solidFill>
                <a:latin typeface="Fira Sans"/>
              </a:rPr>
              <a:t>Mastertextformat bearbeiten</a:t>
            </a:r>
            <a:endParaRPr b="1" lang="de-DE" sz="2000" spc="-1" strike="noStrike">
              <a:solidFill>
                <a:srgbClr val="c12075"/>
              </a:solidFill>
              <a:latin typeface="Fira Sans"/>
            </a:endParaRPr>
          </a:p>
          <a:p>
            <a:pPr lvl="1" marL="594000" indent="-233640">
              <a:lnSpc>
                <a:spcPct val="114000"/>
              </a:lnSpc>
              <a:spcBef>
                <a:spcPts val="601"/>
              </a:spcBef>
              <a:buClr>
                <a:srgbClr val="c12075"/>
              </a:buClr>
              <a:buFont typeface="Arial"/>
              <a:buChar char="•"/>
            </a:pPr>
            <a:r>
              <a:rPr b="0" lang="de-DE" sz="2000" spc="-1" strike="noStrike">
                <a:solidFill>
                  <a:srgbClr val="4c626c"/>
                </a:solidFill>
                <a:latin typeface="Fira Sans"/>
              </a:rPr>
              <a:t>Zweite Ebene</a:t>
            </a:r>
            <a:endParaRPr b="0" lang="de-DE" sz="2000" spc="-1" strike="noStrike">
              <a:solidFill>
                <a:srgbClr val="4c626c"/>
              </a:solidFill>
              <a:latin typeface="Fira Sans"/>
            </a:endParaRPr>
          </a:p>
          <a:p>
            <a:pPr lvl="2" marL="594000" indent="-233640">
              <a:lnSpc>
                <a:spcPct val="114000"/>
              </a:lnSpc>
              <a:spcBef>
                <a:spcPts val="601"/>
              </a:spcBef>
              <a:buClr>
                <a:srgbClr val="c12075"/>
              </a:buClr>
              <a:buFont typeface="Arial"/>
              <a:buChar char="•"/>
            </a:pPr>
            <a:r>
              <a:rPr b="0" lang="de-DE" sz="2000" spc="-1" strike="noStrike">
                <a:solidFill>
                  <a:srgbClr val="4c626c"/>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pPr>
            <a:r>
              <a:rPr b="0" lang="de-DE" sz="2000" spc="-1" strike="noStrike">
                <a:solidFill>
                  <a:srgbClr val="4c626c"/>
                </a:solidFill>
                <a:latin typeface="Fira Sans"/>
              </a:rPr>
              <a:t>Vierte Ebene</a:t>
            </a:r>
            <a:endParaRPr b="0" lang="de-DE" sz="2000" spc="-1" strike="noStrike">
              <a:solidFill>
                <a:srgbClr val="4c626c"/>
              </a:solidFill>
              <a:latin typeface="Fira Sans"/>
            </a:endParaRPr>
          </a:p>
          <a:p>
            <a:pPr lvl="4" marL="594000" indent="-233640">
              <a:lnSpc>
                <a:spcPct val="114000"/>
              </a:lnSpc>
              <a:spcBef>
                <a:spcPts val="601"/>
              </a:spcBef>
              <a:buClr>
                <a:srgbClr val="c12075"/>
              </a:buClr>
              <a:buFont typeface="Arial"/>
              <a:buChar char="•"/>
            </a:pPr>
            <a:r>
              <a:rPr b="0" lang="de-DE" sz="2000" spc="-1" strike="noStrike">
                <a:solidFill>
                  <a:srgbClr val="4c626c"/>
                </a:solidFill>
                <a:latin typeface="Fira Sans"/>
              </a:rPr>
              <a:t>Fünfte Ebene</a:t>
            </a:r>
            <a:endParaRPr b="0" lang="de-DE" sz="2000" spc="-1" strike="noStrike">
              <a:solidFill>
                <a:srgbClr val="4c626c"/>
              </a:solidFill>
              <a:latin typeface="Fira Sans"/>
            </a:endParaRPr>
          </a:p>
        </p:txBody>
      </p:sp>
      <p:sp>
        <p:nvSpPr>
          <p:cNvPr id="172" name="PlaceHolder 3"/>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CB24EA34-693F-4387-BE3A-54F09E576CFE}" type="datetime1">
              <a:rPr b="0" lang="de-DE" sz="1000" spc="-1" strike="noStrike">
                <a:solidFill>
                  <a:srgbClr val="969ea2"/>
                </a:solidFill>
                <a:latin typeface="Fira Sans"/>
              </a:rPr>
              <a:t>04.10.2022</a:t>
            </a:fld>
            <a:endParaRPr b="0" lang="en-US" sz="1000" spc="-1" strike="noStrike">
              <a:latin typeface="Times New Roman"/>
            </a:endParaRPr>
          </a:p>
        </p:txBody>
      </p:sp>
      <p:sp>
        <p:nvSpPr>
          <p:cNvPr id="173" name="PlaceHolder 4"/>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174" name="PlaceHolder 5"/>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2DB09FBB-B281-4A72-923F-5DFB349FF99D}" type="slidenum">
              <a:rPr b="0" lang="en-GB" sz="1000" spc="-1" strike="noStrike">
                <a:solidFill>
                  <a:srgbClr val="969ea2"/>
                </a:solidFill>
                <a:latin typeface="Fira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0acc0"/>
        </a:solidFill>
      </p:bgPr>
    </p:bg>
    <p:spTree>
      <p:nvGrpSpPr>
        <p:cNvPr id="1" name=""/>
        <p:cNvGrpSpPr/>
        <p:nvPr/>
      </p:nvGrpSpPr>
      <p:grpSpPr>
        <a:xfrm>
          <a:off x="0" y="0"/>
          <a:ext cx="0" cy="0"/>
          <a:chOff x="0" y="0"/>
          <a:chExt cx="0" cy="0"/>
        </a:xfrm>
      </p:grpSpPr>
      <p:pic>
        <p:nvPicPr>
          <p:cNvPr id="211" name="Grafik 8" descr=""/>
          <p:cNvPicPr/>
          <p:nvPr/>
        </p:nvPicPr>
        <p:blipFill>
          <a:blip r:embed="rId2"/>
          <a:stretch/>
        </p:blipFill>
        <p:spPr>
          <a:xfrm>
            <a:off x="10123560" y="6015240"/>
            <a:ext cx="1656000" cy="727560"/>
          </a:xfrm>
          <a:prstGeom prst="rect">
            <a:avLst/>
          </a:prstGeom>
          <a:ln>
            <a:noFill/>
          </a:ln>
        </p:spPr>
      </p:pic>
      <p:sp>
        <p:nvSpPr>
          <p:cNvPr id="212"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ffffff"/>
                </a:solidFill>
                <a:latin typeface="Fira Sans"/>
              </a:rPr>
              <a:t>Master</a:t>
            </a:r>
            <a:r>
              <a:rPr b="1" lang="de-DE" sz="3000" spc="-1" strike="noStrike">
                <a:solidFill>
                  <a:srgbClr val="ffffff"/>
                </a:solidFill>
                <a:latin typeface="Fira Sans"/>
              </a:rPr>
              <a:t>titelfor</a:t>
            </a:r>
            <a:r>
              <a:rPr b="1" lang="de-DE" sz="3000" spc="-1" strike="noStrike">
                <a:solidFill>
                  <a:srgbClr val="ffffff"/>
                </a:solidFill>
                <a:latin typeface="Fira Sans"/>
              </a:rPr>
              <a:t>mat </a:t>
            </a:r>
            <a:r>
              <a:rPr b="1" lang="de-DE" sz="3000" spc="-1" strike="noStrike">
                <a:solidFill>
                  <a:srgbClr val="ffffff"/>
                </a:solidFill>
                <a:latin typeface="Fira Sans"/>
              </a:rPr>
              <a:t>bearbe</a:t>
            </a:r>
            <a:r>
              <a:rPr b="1" lang="de-DE" sz="3000" spc="-1" strike="noStrike">
                <a:solidFill>
                  <a:srgbClr val="ffffff"/>
                </a:solidFill>
                <a:latin typeface="Fira Sans"/>
              </a:rPr>
              <a:t>iten</a:t>
            </a:r>
            <a:endParaRPr b="0" lang="de-DE" sz="3000" spc="-1" strike="noStrike">
              <a:solidFill>
                <a:srgbClr val="4c626c"/>
              </a:solidFill>
              <a:latin typeface="Fira Sans"/>
            </a:endParaRPr>
          </a:p>
        </p:txBody>
      </p:sp>
      <p:sp>
        <p:nvSpPr>
          <p:cNvPr id="213" name="PlaceHolder 2"/>
          <p:cNvSpPr>
            <a:spLocks noGrp="1"/>
          </p:cNvSpPr>
          <p:nvPr>
            <p:ph type="body"/>
          </p:nvPr>
        </p:nvSpPr>
        <p:spPr>
          <a:xfrm>
            <a:off x="551520" y="1700640"/>
            <a:ext cx="9935640" cy="4248000"/>
          </a:xfrm>
          <a:prstGeom prst="rect">
            <a:avLst/>
          </a:prstGeom>
        </p:spPr>
        <p:txBody>
          <a:bodyPr lIns="0" rIns="0" tIns="18000" bIns="0">
            <a:noAutofit/>
          </a:bodyPr>
          <a:p>
            <a:pPr marL="360000" indent="-359640">
              <a:lnSpc>
                <a:spcPct val="114000"/>
              </a:lnSpc>
              <a:spcBef>
                <a:spcPts val="601"/>
              </a:spcBef>
              <a:buClr>
                <a:srgbClr val="c12075"/>
              </a:buClr>
              <a:buFont typeface="Fira Sans"/>
              <a:buAutoNum type="arabicPeriod"/>
            </a:pPr>
            <a:r>
              <a:rPr b="0" lang="de-DE" sz="2000" spc="-1" strike="noStrike">
                <a:solidFill>
                  <a:srgbClr val="ffffff"/>
                </a:solidFill>
                <a:latin typeface="Fira Sans"/>
              </a:rPr>
              <a:t>Mastertextformat bearbeiten</a:t>
            </a:r>
            <a:endParaRPr b="1" lang="de-DE" sz="2000" spc="-1" strike="noStrike">
              <a:solidFill>
                <a:srgbClr val="c12075"/>
              </a:solidFill>
              <a:latin typeface="Fira Sans"/>
            </a:endParaRPr>
          </a:p>
          <a:p>
            <a:pPr lvl="1" marL="594000" indent="-233640">
              <a:lnSpc>
                <a:spcPct val="114000"/>
              </a:lnSpc>
              <a:spcBef>
                <a:spcPts val="601"/>
              </a:spcBef>
              <a:buClr>
                <a:srgbClr val="c12075"/>
              </a:buClr>
              <a:buFont typeface="Arial"/>
              <a:buChar char="•"/>
            </a:pPr>
            <a:r>
              <a:rPr b="0" lang="de-DE" sz="2000" spc="-1" strike="noStrike">
                <a:solidFill>
                  <a:srgbClr val="ffffff"/>
                </a:solidFill>
                <a:latin typeface="Fira Sans"/>
              </a:rPr>
              <a:t>Zweite Ebene</a:t>
            </a:r>
            <a:endParaRPr b="0" lang="de-DE" sz="2000" spc="-1" strike="noStrike">
              <a:solidFill>
                <a:srgbClr val="4c626c"/>
              </a:solidFill>
              <a:latin typeface="Fira Sans"/>
            </a:endParaRPr>
          </a:p>
          <a:p>
            <a:pPr lvl="2" marL="594000" indent="-233640">
              <a:lnSpc>
                <a:spcPct val="114000"/>
              </a:lnSpc>
              <a:spcBef>
                <a:spcPts val="601"/>
              </a:spcBef>
              <a:buClr>
                <a:srgbClr val="c12075"/>
              </a:buClr>
              <a:buFont typeface="Arial"/>
              <a:buChar char="•"/>
            </a:pPr>
            <a:r>
              <a:rPr b="0" lang="de-DE" sz="2000" spc="-1" strike="noStrike">
                <a:solidFill>
                  <a:srgbClr val="ffffff"/>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pPr>
            <a:r>
              <a:rPr b="0" lang="de-DE" sz="2000" spc="-1" strike="noStrike">
                <a:solidFill>
                  <a:srgbClr val="ffffff"/>
                </a:solidFill>
                <a:latin typeface="Fira Sans"/>
              </a:rPr>
              <a:t>Vierte Ebene</a:t>
            </a:r>
            <a:endParaRPr b="0" lang="de-DE" sz="2000" spc="-1" strike="noStrike">
              <a:solidFill>
                <a:srgbClr val="4c626c"/>
              </a:solidFill>
              <a:latin typeface="Fira Sans"/>
            </a:endParaRPr>
          </a:p>
          <a:p>
            <a:pPr lvl="4" marL="594000" indent="-233640">
              <a:lnSpc>
                <a:spcPct val="114000"/>
              </a:lnSpc>
              <a:spcBef>
                <a:spcPts val="601"/>
              </a:spcBef>
              <a:buClr>
                <a:srgbClr val="c12075"/>
              </a:buClr>
              <a:buFont typeface="Arial"/>
              <a:buChar char="•"/>
            </a:pPr>
            <a:r>
              <a:rPr b="0" lang="de-DE" sz="2000" spc="-1" strike="noStrike">
                <a:solidFill>
                  <a:srgbClr val="ffffff"/>
                </a:solidFill>
                <a:latin typeface="Fira Sans"/>
              </a:rPr>
              <a:t>Fünfte Ebene</a:t>
            </a:r>
            <a:endParaRPr b="0" lang="de-DE" sz="2000" spc="-1" strike="noStrike">
              <a:solidFill>
                <a:srgbClr val="4c626c"/>
              </a:solidFill>
              <a:latin typeface="Fira Sans"/>
            </a:endParaRPr>
          </a:p>
        </p:txBody>
      </p:sp>
      <p:sp>
        <p:nvSpPr>
          <p:cNvPr id="214" name="PlaceHolder 3"/>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C87681A5-F72E-4B45-A39C-7E14DC63F59E}" type="datetime1">
              <a:rPr b="0" lang="de-DE" sz="1000" spc="-1" strike="noStrike">
                <a:solidFill>
                  <a:srgbClr val="ffffff"/>
                </a:solidFill>
                <a:latin typeface="Fira Sans"/>
              </a:rPr>
              <a:t>04.10.2022</a:t>
            </a:fld>
            <a:endParaRPr b="0" lang="en-US" sz="1000" spc="-1" strike="noStrike">
              <a:latin typeface="Times New Roman"/>
            </a:endParaRPr>
          </a:p>
        </p:txBody>
      </p:sp>
      <p:sp>
        <p:nvSpPr>
          <p:cNvPr id="215" name="PlaceHolder 4"/>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ffffff"/>
                </a:solidFill>
                <a:latin typeface="Fira Sans"/>
              </a:rPr>
              <a:t>Titel der Präsentation</a:t>
            </a:r>
            <a:endParaRPr b="0" lang="en-US" sz="1000" spc="-1" strike="noStrike">
              <a:latin typeface="Times New Roman"/>
            </a:endParaRPr>
          </a:p>
        </p:txBody>
      </p:sp>
      <p:sp>
        <p:nvSpPr>
          <p:cNvPr id="216" name="PlaceHolder 5"/>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8B8A6098-DFA8-45CE-898E-F7D78FC23280}" type="slidenum">
              <a:rPr b="0" lang="en-GB" sz="1000" spc="-1" strike="noStrike">
                <a:solidFill>
                  <a:srgbClr val="ffffff"/>
                </a:solidFill>
                <a:latin typeface="Fira Sans"/>
              </a:rPr>
              <a:t>&lt;number&gt;</a:t>
            </a:fld>
            <a:endParaRPr b="0" lang="en-US" sz="1000" spc="-1" strike="noStrike">
              <a:latin typeface="Times New Roman"/>
            </a:endParaRPr>
          </a:p>
        </p:txBody>
      </p:sp>
      <p:pic>
        <p:nvPicPr>
          <p:cNvPr id="217" name="Grafik 10" descr=""/>
          <p:cNvPicPr/>
          <p:nvPr/>
        </p:nvPicPr>
        <p:blipFill>
          <a:blip r:embed="rId3"/>
          <a:stretch/>
        </p:blipFill>
        <p:spPr>
          <a:xfrm>
            <a:off x="10123560" y="6015600"/>
            <a:ext cx="1655640" cy="727200"/>
          </a:xfrm>
          <a:prstGeom prst="rect">
            <a:avLst/>
          </a:prstGeom>
          <a:ln>
            <a:noFill/>
          </a:ln>
        </p:spPr>
      </p:pic>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54" name="Grafik 8" descr=""/>
          <p:cNvPicPr/>
          <p:nvPr/>
        </p:nvPicPr>
        <p:blipFill>
          <a:blip r:embed="rId2"/>
          <a:stretch/>
        </p:blipFill>
        <p:spPr>
          <a:xfrm>
            <a:off x="10123560" y="6015240"/>
            <a:ext cx="1656000" cy="727560"/>
          </a:xfrm>
          <a:prstGeom prst="rect">
            <a:avLst/>
          </a:prstGeom>
          <a:ln>
            <a:noFill/>
          </a:ln>
        </p:spPr>
      </p:pic>
      <p:pic>
        <p:nvPicPr>
          <p:cNvPr id="255" name="Grafik 9" descr=""/>
          <p:cNvPicPr/>
          <p:nvPr/>
        </p:nvPicPr>
        <p:blipFill>
          <a:blip r:embed="rId3"/>
          <a:stretch/>
        </p:blipFill>
        <p:spPr>
          <a:xfrm flipH="1">
            <a:off x="360" y="0"/>
            <a:ext cx="12191760" cy="6857640"/>
          </a:xfrm>
          <a:prstGeom prst="rect">
            <a:avLst/>
          </a:prstGeom>
          <a:ln>
            <a:noFill/>
          </a:ln>
        </p:spPr>
      </p:pic>
      <p:sp>
        <p:nvSpPr>
          <p:cNvPr id="256" name="PlaceHolder 1"/>
          <p:cNvSpPr>
            <a:spLocks noGrp="1"/>
          </p:cNvSpPr>
          <p:nvPr>
            <p:ph type="title"/>
          </p:nvPr>
        </p:nvSpPr>
        <p:spPr>
          <a:xfrm>
            <a:off x="551520" y="1628640"/>
            <a:ext cx="11088720" cy="2447640"/>
          </a:xfrm>
          <a:prstGeom prst="rect">
            <a:avLst/>
          </a:prstGeom>
        </p:spPr>
        <p:txBody>
          <a:bodyPr lIns="0" rIns="0" tIns="18000" bIns="0">
            <a:noAutofit/>
          </a:bodyPr>
          <a:p>
            <a:pPr>
              <a:lnSpc>
                <a:spcPct val="100000"/>
              </a:lnSpc>
            </a:pPr>
            <a:r>
              <a:rPr b="0" lang="de-DE" sz="4500" spc="-1" strike="noStrike">
                <a:solidFill>
                  <a:srgbClr val="ffffff"/>
                </a:solidFill>
                <a:latin typeface="Fira Sans"/>
              </a:rPr>
              <a:t>Mastertitelformat bearbeiten</a:t>
            </a:r>
            <a:endParaRPr b="0" lang="de-DE" sz="4500" spc="-1" strike="noStrike">
              <a:solidFill>
                <a:srgbClr val="4c626c"/>
              </a:solidFill>
              <a:latin typeface="Fira Sans"/>
            </a:endParaRPr>
          </a:p>
        </p:txBody>
      </p:sp>
      <p:sp>
        <p:nvSpPr>
          <p:cNvPr id="257" name="PlaceHolder 2"/>
          <p:cNvSpPr>
            <a:spLocks noGrp="1"/>
          </p:cNvSpPr>
          <p:nvPr>
            <p:ph type="body"/>
          </p:nvPr>
        </p:nvSpPr>
        <p:spPr>
          <a:xfrm>
            <a:off x="551520" y="113040"/>
            <a:ext cx="11088720" cy="1499760"/>
          </a:xfrm>
          <a:prstGeom prst="rect">
            <a:avLst/>
          </a:prstGeom>
        </p:spPr>
        <p:txBody>
          <a:bodyPr lIns="0" rIns="0" tIns="18000" bIns="0">
            <a:noAutofit/>
          </a:bodyPr>
          <a:p>
            <a:pPr>
              <a:lnSpc>
                <a:spcPct val="114000"/>
              </a:lnSpc>
              <a:spcBef>
                <a:spcPts val="601"/>
              </a:spcBef>
              <a:tabLst>
                <a:tab algn="l" pos="0"/>
              </a:tabLst>
            </a:pPr>
            <a:r>
              <a:rPr b="0" lang="de-DE" sz="9000" spc="-1" strike="noStrike">
                <a:solidFill>
                  <a:srgbClr val="c12075"/>
                </a:solidFill>
                <a:latin typeface="Fira Sans"/>
              </a:rPr>
              <a:t>Nr.</a:t>
            </a:r>
            <a:endParaRPr b="1" lang="de-DE" sz="9000" spc="-1" strike="noStrike">
              <a:solidFill>
                <a:srgbClr val="c12075"/>
              </a:solidFill>
              <a:latin typeface="Fira Sans"/>
            </a:endParaRPr>
          </a:p>
        </p:txBody>
      </p:sp>
      <p:sp>
        <p:nvSpPr>
          <p:cNvPr id="258" name="PlaceHolder 3"/>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17EF8E95-2341-4DD3-B79B-BC1403AE56E3}" type="datetime1">
              <a:rPr b="0" lang="de-DE" sz="1000" spc="-1" strike="noStrike">
                <a:solidFill>
                  <a:srgbClr val="969ea2"/>
                </a:solidFill>
                <a:latin typeface="Fira Sans"/>
              </a:rPr>
              <a:t>04.10.2022</a:t>
            </a:fld>
            <a:endParaRPr b="0" lang="en-US" sz="1000" spc="-1" strike="noStrike">
              <a:latin typeface="Times New Roman"/>
            </a:endParaRPr>
          </a:p>
        </p:txBody>
      </p:sp>
      <p:sp>
        <p:nvSpPr>
          <p:cNvPr id="259" name="PlaceHolder 4"/>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260" name="PlaceHolder 5"/>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E6655E7E-4D26-476E-BB8F-535DAD33F0D2}" type="slidenum">
              <a:rPr b="0" lang="en-GB" sz="1000" spc="-1" strike="noStrike">
                <a:solidFill>
                  <a:srgbClr val="969ea2"/>
                </a:solidFill>
                <a:latin typeface="Fira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97" name="Grafik 8" descr=""/>
          <p:cNvPicPr/>
          <p:nvPr/>
        </p:nvPicPr>
        <p:blipFill>
          <a:blip r:embed="rId2"/>
          <a:stretch/>
        </p:blipFill>
        <p:spPr>
          <a:xfrm>
            <a:off x="10123560" y="6015240"/>
            <a:ext cx="1656000" cy="727560"/>
          </a:xfrm>
          <a:prstGeom prst="rect">
            <a:avLst/>
          </a:prstGeom>
          <a:ln>
            <a:noFill/>
          </a:ln>
        </p:spPr>
      </p:pic>
      <p:sp>
        <p:nvSpPr>
          <p:cNvPr id="298" name="PlaceHolder 1"/>
          <p:cNvSpPr>
            <a:spLocks noGrp="1"/>
          </p:cNvSpPr>
          <p:nvPr>
            <p:ph type="title"/>
          </p:nvPr>
        </p:nvSpPr>
        <p:spPr>
          <a:xfrm>
            <a:off x="551520" y="476640"/>
            <a:ext cx="9935640" cy="863640"/>
          </a:xfrm>
          <a:prstGeom prst="rect">
            <a:avLst/>
          </a:prstGeom>
        </p:spPr>
        <p:txBody>
          <a:bodyPr lIns="0" rIns="0" tIns="18000" bIns="0">
            <a:noAutofit/>
          </a:bodyPr>
          <a:p>
            <a:pPr>
              <a:lnSpc>
                <a:spcPct val="90000"/>
              </a:lnSpc>
            </a:pPr>
            <a:r>
              <a:rPr b="1" lang="de-DE" sz="3000" spc="-1" strike="noStrike">
                <a:solidFill>
                  <a:srgbClr val="70acc0"/>
                </a:solidFill>
                <a:latin typeface="Fira Sans"/>
              </a:rPr>
              <a:t>Mastertitelformat bearbeiten</a:t>
            </a:r>
            <a:endParaRPr b="0" lang="de-DE" sz="3000" spc="-1" strike="noStrike">
              <a:solidFill>
                <a:srgbClr val="4c626c"/>
              </a:solidFill>
              <a:latin typeface="Fira Sans"/>
            </a:endParaRPr>
          </a:p>
        </p:txBody>
      </p:sp>
      <p:sp>
        <p:nvSpPr>
          <p:cNvPr id="299" name="PlaceHolder 2"/>
          <p:cNvSpPr>
            <a:spLocks noGrp="1"/>
          </p:cNvSpPr>
          <p:nvPr>
            <p:ph type="body"/>
          </p:nvPr>
        </p:nvSpPr>
        <p:spPr>
          <a:xfrm>
            <a:off x="551520" y="1700640"/>
            <a:ext cx="9935640" cy="4248000"/>
          </a:xfrm>
          <a:prstGeom prst="rect">
            <a:avLst/>
          </a:prstGeom>
        </p:spPr>
        <p:txBody>
          <a:bodyPr lIns="0" rIns="0" tIns="18000" bIns="0">
            <a:noAutofit/>
          </a:bodyPr>
          <a:p>
            <a:pPr>
              <a:lnSpc>
                <a:spcPct val="114000"/>
              </a:lnSpc>
              <a:spcBef>
                <a:spcPts val="601"/>
              </a:spcBef>
              <a:tabLst>
                <a:tab algn="l" pos="0"/>
              </a:tabLst>
            </a:pPr>
            <a:r>
              <a:rPr b="1" lang="de-DE" sz="2000" spc="-1" strike="noStrike">
                <a:solidFill>
                  <a:srgbClr val="c12075"/>
                </a:solidFill>
                <a:latin typeface="Fira Sans"/>
              </a:rPr>
              <a:t>Mastertextformat bearbeiten</a:t>
            </a:r>
            <a:endParaRPr b="1" lang="de-DE" sz="2000" spc="-1" strike="noStrike">
              <a:solidFill>
                <a:srgbClr val="c12075"/>
              </a:solidFill>
              <a:latin typeface="Fira Sans"/>
            </a:endParaRPr>
          </a:p>
          <a:p>
            <a:pPr>
              <a:lnSpc>
                <a:spcPct val="114000"/>
              </a:lnSpc>
              <a:spcBef>
                <a:spcPts val="601"/>
              </a:spcBef>
              <a:tabLst>
                <a:tab algn="l" pos="0"/>
              </a:tabLst>
            </a:pPr>
            <a:r>
              <a:rPr b="0" lang="de-DE" sz="2000" spc="-1" strike="noStrike">
                <a:solidFill>
                  <a:srgbClr val="4c626c"/>
                </a:solidFill>
                <a:latin typeface="Fira Sans"/>
              </a:rPr>
              <a:t>Zweite Ebene</a:t>
            </a:r>
            <a:endParaRPr b="1" lang="de-DE" sz="2000" spc="-1" strike="noStrike">
              <a:solidFill>
                <a:srgbClr val="c12075"/>
              </a:solidFill>
              <a:latin typeface="Fira Sans"/>
            </a:endParaRPr>
          </a:p>
          <a:p>
            <a:pPr lvl="2" marL="23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Dritte Ebene</a:t>
            </a:r>
            <a:endParaRPr b="0" lang="de-DE" sz="2000" spc="-1" strike="noStrike">
              <a:solidFill>
                <a:srgbClr val="4c626c"/>
              </a:solidFill>
              <a:latin typeface="Fira Sans"/>
            </a:endParaRPr>
          </a:p>
          <a:p>
            <a:pPr lvl="3" marL="594000" indent="-233640">
              <a:lnSpc>
                <a:spcPct val="114000"/>
              </a:lnSpc>
              <a:spcBef>
                <a:spcPts val="601"/>
              </a:spcBef>
              <a:buClr>
                <a:srgbClr val="c12075"/>
              </a:buClr>
              <a:buFont typeface="Arial"/>
              <a:buChar char="•"/>
              <a:tabLst>
                <a:tab algn="l" pos="0"/>
              </a:tabLst>
            </a:pPr>
            <a:r>
              <a:rPr b="0" lang="de-DE" sz="2000" spc="-1" strike="noStrike">
                <a:solidFill>
                  <a:srgbClr val="4c626c"/>
                </a:solidFill>
                <a:latin typeface="Fira Sans"/>
              </a:rPr>
              <a:t>Vierte Ebene</a:t>
            </a:r>
            <a:endParaRPr b="0" lang="de-DE" sz="2000" spc="-1" strike="noStrike">
              <a:solidFill>
                <a:srgbClr val="4c626c"/>
              </a:solidFill>
              <a:latin typeface="Fira Sans"/>
            </a:endParaRPr>
          </a:p>
          <a:p>
            <a:pPr lvl="4" marL="360000" indent="-359640">
              <a:lnSpc>
                <a:spcPct val="114000"/>
              </a:lnSpc>
              <a:spcBef>
                <a:spcPts val="601"/>
              </a:spcBef>
              <a:buClr>
                <a:srgbClr val="c12075"/>
              </a:buClr>
              <a:buFont typeface="Fira Sans"/>
              <a:buAutoNum type="arabicPeriod"/>
              <a:tabLst>
                <a:tab algn="l" pos="0"/>
              </a:tabLst>
            </a:pPr>
            <a:r>
              <a:rPr b="0" lang="de-DE" sz="2000" spc="-1" strike="noStrike">
                <a:solidFill>
                  <a:srgbClr val="4c626c"/>
                </a:solidFill>
                <a:latin typeface="Fira Sans"/>
              </a:rPr>
              <a:t>Fünfte Ebene</a:t>
            </a:r>
            <a:endParaRPr b="0" lang="de-DE" sz="2000" spc="-1" strike="noStrike">
              <a:solidFill>
                <a:srgbClr val="4c626c"/>
              </a:solidFill>
              <a:latin typeface="Fira Sans"/>
            </a:endParaRPr>
          </a:p>
        </p:txBody>
      </p:sp>
      <p:sp>
        <p:nvSpPr>
          <p:cNvPr id="300" name="PlaceHolder 3"/>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24945557-0A6E-45A0-95DC-FE70DCD4666F}" type="datetime1">
              <a:rPr b="0" lang="de-DE" sz="1000" spc="-1" strike="noStrike">
                <a:solidFill>
                  <a:srgbClr val="969ea2"/>
                </a:solidFill>
                <a:latin typeface="Fira Sans"/>
              </a:rPr>
              <a:t>04.10.2022</a:t>
            </a:fld>
            <a:endParaRPr b="0" lang="en-US" sz="1000" spc="-1" strike="noStrike">
              <a:latin typeface="Times New Roman"/>
            </a:endParaRPr>
          </a:p>
        </p:txBody>
      </p:sp>
      <p:sp>
        <p:nvSpPr>
          <p:cNvPr id="301" name="PlaceHolder 4"/>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302" name="PlaceHolder 5"/>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3E3EB994-48CF-4E34-B60F-8B30CEEFC021}" type="slidenum">
              <a:rPr b="0" lang="en-GB" sz="1000" spc="-1" strike="noStrike">
                <a:solidFill>
                  <a:srgbClr val="969ea2"/>
                </a:solidFill>
                <a:latin typeface="Fira Sans"/>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39" name="Grafik 8" descr=""/>
          <p:cNvPicPr/>
          <p:nvPr/>
        </p:nvPicPr>
        <p:blipFill>
          <a:blip r:embed="rId2"/>
          <a:stretch/>
        </p:blipFill>
        <p:spPr>
          <a:xfrm>
            <a:off x="10123560" y="6015240"/>
            <a:ext cx="1656000" cy="727560"/>
          </a:xfrm>
          <a:prstGeom prst="rect">
            <a:avLst/>
          </a:prstGeom>
          <a:ln>
            <a:noFill/>
          </a:ln>
        </p:spPr>
      </p:pic>
      <p:sp>
        <p:nvSpPr>
          <p:cNvPr id="340" name="PlaceHolder 1"/>
          <p:cNvSpPr>
            <a:spLocks noGrp="1"/>
          </p:cNvSpPr>
          <p:nvPr>
            <p:ph type="dt"/>
          </p:nvPr>
        </p:nvSpPr>
        <p:spPr>
          <a:xfrm>
            <a:off x="983520" y="6381360"/>
            <a:ext cx="791640" cy="215640"/>
          </a:xfrm>
          <a:prstGeom prst="rect">
            <a:avLst/>
          </a:prstGeom>
        </p:spPr>
        <p:txBody>
          <a:bodyPr lIns="0" rIns="0" tIns="50400" bIns="0">
            <a:noAutofit/>
          </a:bodyPr>
          <a:p>
            <a:pPr>
              <a:lnSpc>
                <a:spcPct val="100000"/>
              </a:lnSpc>
            </a:pPr>
            <a:fld id="{1D7F6069-E2CB-4EA3-B3F9-E95DA6C8D340}" type="datetime1">
              <a:rPr b="0" lang="de-DE" sz="1000" spc="-1" strike="noStrike">
                <a:solidFill>
                  <a:srgbClr val="969ea2"/>
                </a:solidFill>
                <a:latin typeface="Fira Sans"/>
              </a:rPr>
              <a:t>04.10.2022</a:t>
            </a:fld>
            <a:endParaRPr b="0" lang="en-US" sz="1000" spc="-1" strike="noStrike">
              <a:latin typeface="Times New Roman"/>
            </a:endParaRPr>
          </a:p>
        </p:txBody>
      </p:sp>
      <p:sp>
        <p:nvSpPr>
          <p:cNvPr id="341" name="PlaceHolder 2"/>
          <p:cNvSpPr>
            <a:spLocks noGrp="1"/>
          </p:cNvSpPr>
          <p:nvPr>
            <p:ph type="ftr"/>
          </p:nvPr>
        </p:nvSpPr>
        <p:spPr>
          <a:xfrm>
            <a:off x="1919520" y="6381360"/>
            <a:ext cx="4319640" cy="215640"/>
          </a:xfrm>
          <a:prstGeom prst="rect">
            <a:avLst/>
          </a:prstGeom>
        </p:spPr>
        <p:txBody>
          <a:bodyPr lIns="0" rIns="0" tIns="50400" bIns="0">
            <a:noAutofit/>
          </a:bodyPr>
          <a:p>
            <a:pPr>
              <a:lnSpc>
                <a:spcPct val="100000"/>
              </a:lnSpc>
            </a:pPr>
            <a:r>
              <a:rPr b="0" lang="en-GB" sz="1000" spc="-1" strike="noStrike">
                <a:solidFill>
                  <a:srgbClr val="969ea2"/>
                </a:solidFill>
                <a:latin typeface="Fira Sans"/>
              </a:rPr>
              <a:t>Titel der Präsentation</a:t>
            </a:r>
            <a:endParaRPr b="0" lang="en-US" sz="1000" spc="-1" strike="noStrike">
              <a:latin typeface="Times New Roman"/>
            </a:endParaRPr>
          </a:p>
        </p:txBody>
      </p:sp>
      <p:sp>
        <p:nvSpPr>
          <p:cNvPr id="342" name="PlaceHolder 3"/>
          <p:cNvSpPr>
            <a:spLocks noGrp="1"/>
          </p:cNvSpPr>
          <p:nvPr>
            <p:ph type="sldNum"/>
          </p:nvPr>
        </p:nvSpPr>
        <p:spPr>
          <a:xfrm>
            <a:off x="551520" y="6381360"/>
            <a:ext cx="287640" cy="215640"/>
          </a:xfrm>
          <a:prstGeom prst="rect">
            <a:avLst/>
          </a:prstGeom>
        </p:spPr>
        <p:txBody>
          <a:bodyPr lIns="0" rIns="0" tIns="50400" bIns="0">
            <a:noAutofit/>
          </a:bodyPr>
          <a:p>
            <a:pPr>
              <a:lnSpc>
                <a:spcPct val="100000"/>
              </a:lnSpc>
            </a:pPr>
            <a:fld id="{165ACEAB-D04F-4004-8BF7-AB7E4D9110EC}" type="slidenum">
              <a:rPr b="0" lang="en-GB" sz="1000" spc="-1" strike="noStrike">
                <a:solidFill>
                  <a:srgbClr val="969ea2"/>
                </a:solidFill>
                <a:latin typeface="Fira Sans"/>
              </a:rPr>
              <a:t>&lt;number&gt;</a:t>
            </a:fld>
            <a:endParaRPr b="0" lang="en-US" sz="1000" spc="-1" strike="noStrike">
              <a:latin typeface="Times New Roman"/>
            </a:endParaRPr>
          </a:p>
        </p:txBody>
      </p:sp>
      <p:sp>
        <p:nvSpPr>
          <p:cNvPr id="343" name="PlaceHolder 4"/>
          <p:cNvSpPr>
            <a:spLocks noGrp="1"/>
          </p:cNvSpPr>
          <p:nvPr>
            <p:ph type="body"/>
          </p:nvPr>
        </p:nvSpPr>
        <p:spPr>
          <a:xfrm>
            <a:off x="551520" y="692640"/>
            <a:ext cx="11088720" cy="4968360"/>
          </a:xfrm>
          <a:prstGeom prst="rect">
            <a:avLst/>
          </a:prstGeom>
        </p:spPr>
        <p:txBody>
          <a:bodyPr lIns="0" rIns="0" tIns="18000" bIns="0" anchor="ctr">
            <a:noAutofit/>
          </a:bodyPr>
          <a:p>
            <a:pPr>
              <a:lnSpc>
                <a:spcPct val="100000"/>
              </a:lnSpc>
              <a:tabLst>
                <a:tab algn="l" pos="0"/>
              </a:tabLst>
            </a:pPr>
            <a:r>
              <a:rPr b="0" lang="de-DE" sz="4500" spc="-1" strike="noStrike">
                <a:solidFill>
                  <a:srgbClr val="70acc0"/>
                </a:solidFill>
                <a:latin typeface="Fira Sans"/>
              </a:rPr>
              <a:t>Mastertextforma</a:t>
            </a:r>
            <a:r>
              <a:rPr b="0" lang="de-DE" sz="4500" spc="-1" strike="noStrike">
                <a:solidFill>
                  <a:srgbClr val="70acc0"/>
                </a:solidFill>
                <a:latin typeface="Fira Sans"/>
              </a:rPr>
              <a:t>t bearbeiten</a:t>
            </a:r>
            <a:endParaRPr b="1" lang="de-DE" sz="4500" spc="-1" strike="noStrike">
              <a:solidFill>
                <a:srgbClr val="c12075"/>
              </a:solidFill>
              <a:latin typeface="Fira Sans"/>
            </a:endParaRPr>
          </a:p>
          <a:p>
            <a:pPr>
              <a:lnSpc>
                <a:spcPct val="100000"/>
              </a:lnSpc>
              <a:tabLst>
                <a:tab algn="l" pos="0"/>
              </a:tabLst>
            </a:pPr>
            <a:r>
              <a:rPr b="1" lang="de-DE" sz="2000" spc="-1" strike="noStrike">
                <a:solidFill>
                  <a:srgbClr val="c12075"/>
                </a:solidFill>
                <a:latin typeface="Fira Sans"/>
              </a:rPr>
              <a:t>Zweite Ebene</a:t>
            </a:r>
            <a:endParaRPr b="1" lang="de-DE" sz="2000" spc="-1" strike="noStrike">
              <a:solidFill>
                <a:srgbClr val="c12075"/>
              </a:solidFill>
              <a:latin typeface="Fira Sans"/>
            </a:endParaRPr>
          </a:p>
          <a:p>
            <a:pPr>
              <a:lnSpc>
                <a:spcPct val="100000"/>
              </a:lnSpc>
              <a:tabLst>
                <a:tab algn="l" pos="0"/>
              </a:tabLst>
            </a:pPr>
            <a:r>
              <a:rPr b="1" lang="de-DE" sz="2000" spc="-1" strike="noStrike">
                <a:solidFill>
                  <a:srgbClr val="c12075"/>
                </a:solidFill>
                <a:latin typeface="Fira Sans"/>
              </a:rPr>
              <a:t>Dritte Ebene</a:t>
            </a:r>
            <a:endParaRPr b="1" lang="de-DE" sz="2000" spc="-1" strike="noStrike">
              <a:solidFill>
                <a:srgbClr val="c12075"/>
              </a:solidFill>
              <a:latin typeface="Fira Sans"/>
            </a:endParaRPr>
          </a:p>
          <a:p>
            <a:pPr>
              <a:lnSpc>
                <a:spcPct val="100000"/>
              </a:lnSpc>
              <a:tabLst>
                <a:tab algn="l" pos="0"/>
              </a:tabLst>
            </a:pPr>
            <a:r>
              <a:rPr b="1" lang="de-DE" sz="2000" spc="-1" strike="noStrike">
                <a:solidFill>
                  <a:srgbClr val="c12075"/>
                </a:solidFill>
                <a:latin typeface="Fira Sans"/>
              </a:rPr>
              <a:t>Vierte Ebene</a:t>
            </a:r>
            <a:endParaRPr b="1" lang="de-DE" sz="2000" spc="-1" strike="noStrike">
              <a:solidFill>
                <a:srgbClr val="c12075"/>
              </a:solidFill>
              <a:latin typeface="Fira Sans"/>
            </a:endParaRPr>
          </a:p>
          <a:p>
            <a:pPr>
              <a:lnSpc>
                <a:spcPct val="100000"/>
              </a:lnSpc>
              <a:tabLst>
                <a:tab algn="l" pos="0"/>
              </a:tabLst>
            </a:pPr>
            <a:r>
              <a:rPr b="1" lang="de-DE" sz="2000" spc="-1" strike="noStrike">
                <a:solidFill>
                  <a:srgbClr val="c12075"/>
                </a:solidFill>
                <a:latin typeface="Fira Sans"/>
              </a:rPr>
              <a:t>Fünfte Ebene</a:t>
            </a:r>
            <a:endParaRPr b="1" lang="de-DE" sz="2000" spc="-1" strike="noStrike">
              <a:solidFill>
                <a:srgbClr val="c12075"/>
              </a:solidFill>
              <a:latin typeface="Fira Sans"/>
            </a:endParaRPr>
          </a:p>
        </p:txBody>
      </p:sp>
      <p:sp>
        <p:nvSpPr>
          <p:cNvPr id="344" name="PlaceHolder 5"/>
          <p:cNvSpPr>
            <a:spLocks noGrp="1"/>
          </p:cNvSpPr>
          <p:nvPr>
            <p:ph type="title"/>
          </p:nvPr>
        </p:nvSpPr>
        <p:spPr>
          <a:xfrm>
            <a:off x="609480" y="273600"/>
            <a:ext cx="10972440" cy="1144800"/>
          </a:xfrm>
          <a:prstGeom prst="rect">
            <a:avLst/>
          </a:prstGeom>
        </p:spPr>
        <p:txBody>
          <a:bodyPr lIns="0" rIns="0" tIns="0" bIns="0" anchor="ctr">
            <a:noAutofit/>
          </a:bodyPr>
          <a:p>
            <a:r>
              <a:rPr b="0" lang="de-DE" sz="1800" spc="-1" strike="noStrike">
                <a:solidFill>
                  <a:srgbClr val="4c626c"/>
                </a:solidFill>
                <a:latin typeface="Fira Sans"/>
              </a:rPr>
              <a:t>Click to edit </a:t>
            </a:r>
            <a:r>
              <a:rPr b="0" lang="de-DE" sz="1800" spc="-1" strike="noStrike">
                <a:solidFill>
                  <a:srgbClr val="4c626c"/>
                </a:solidFill>
                <a:latin typeface="Fira Sans"/>
              </a:rPr>
              <a:t>the title text </a:t>
            </a:r>
            <a:r>
              <a:rPr b="0" lang="de-DE" sz="1800" spc="-1" strike="noStrike">
                <a:solidFill>
                  <a:srgbClr val="4c626c"/>
                </a:solidFill>
                <a:latin typeface="Fira Sans"/>
              </a:rPr>
              <a:t>format</a:t>
            </a:r>
            <a:endParaRPr b="0" lang="de-DE" sz="1800" spc="-1" strike="noStrike">
              <a:solidFill>
                <a:srgbClr val="4c626c"/>
              </a:solidFill>
              <a:latin typeface="Fira Sans"/>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49.xml"/>
</Relationships>
</file>

<file path=ppt/slides/_rels/slide3.xml.rels><?xml version="1.0" encoding="UTF-8"?>
<Relationships xmlns="http://schemas.openxmlformats.org/package/2006/relationships"><Relationship Id="rId1" Type="http://schemas.openxmlformats.org/officeDocument/2006/relationships/hyperlink" Target="mailto:January.weiner@bih-charite.de" TargetMode="External"/><Relationship Id="rId2" Type="http://schemas.openxmlformats.org/officeDocument/2006/relationships/image" Target="../media/image28.png"/><Relationship Id="rId3" Type="http://schemas.openxmlformats.org/officeDocument/2006/relationships/slideLayout" Target="../slideLayouts/slideLayout5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9" name="TextShape 1"/>
          <p:cNvSpPr txBox="1"/>
          <p:nvPr/>
        </p:nvSpPr>
        <p:spPr>
          <a:xfrm>
            <a:off x="385200" y="218880"/>
            <a:ext cx="6015600" cy="5309280"/>
          </a:xfrm>
          <a:prstGeom prst="rect">
            <a:avLst/>
          </a:prstGeom>
          <a:noFill/>
          <a:ln>
            <a:noFill/>
          </a:ln>
        </p:spPr>
        <p:txBody>
          <a:bodyPr lIns="0" rIns="0" tIns="18000" bIns="0">
            <a:noAutofit/>
          </a:bodyPr>
          <a:p>
            <a:pPr>
              <a:lnSpc>
                <a:spcPct val="100000"/>
              </a:lnSpc>
            </a:pPr>
            <a:r>
              <a:rPr b="1" lang="de-DE" sz="4800" spc="-1" strike="noStrike">
                <a:solidFill>
                  <a:srgbClr val="ffffff"/>
                </a:solidFill>
                <a:latin typeface="Fira Sans"/>
              </a:rPr>
              <a:t>The </a:t>
            </a:r>
            <a:br/>
            <a:r>
              <a:rPr b="1" lang="de-DE" sz="4800" spc="-1" strike="noStrike">
                <a:solidFill>
                  <a:srgbClr val="ffffff"/>
                </a:solidFill>
                <a:latin typeface="Fira Sans"/>
              </a:rPr>
              <a:t>insidious trappings </a:t>
            </a:r>
            <a:br/>
            <a:r>
              <a:rPr b="1" lang="de-DE" sz="4800" spc="-1" strike="noStrike">
                <a:solidFill>
                  <a:srgbClr val="ffffff"/>
                </a:solidFill>
                <a:latin typeface="Fira Sans"/>
              </a:rPr>
              <a:t>of</a:t>
            </a:r>
            <a:br/>
            <a:r>
              <a:rPr b="1" lang="de-DE" sz="4800" spc="-1" strike="noStrike">
                <a:solidFill>
                  <a:srgbClr val="ffffff"/>
                </a:solidFill>
                <a:latin typeface="Fira Sans"/>
              </a:rPr>
              <a:t>gene set</a:t>
            </a:r>
            <a:br/>
            <a:r>
              <a:rPr b="1" lang="de-DE" sz="4800" spc="-1" strike="noStrike">
                <a:solidFill>
                  <a:srgbClr val="ffffff"/>
                </a:solidFill>
                <a:latin typeface="Fira Sans"/>
              </a:rPr>
              <a:t>enrichments</a:t>
            </a:r>
            <a:endParaRPr b="0" lang="de-DE" sz="4800" spc="-1" strike="noStrike">
              <a:solidFill>
                <a:srgbClr val="4c626c"/>
              </a:solidFill>
              <a:latin typeface="Fira Sans"/>
            </a:endParaRPr>
          </a:p>
        </p:txBody>
      </p:sp>
      <p:sp>
        <p:nvSpPr>
          <p:cNvPr id="600" name="TextShape 2"/>
          <p:cNvSpPr txBox="1"/>
          <p:nvPr/>
        </p:nvSpPr>
        <p:spPr>
          <a:xfrm>
            <a:off x="5029200" y="5963040"/>
            <a:ext cx="4111920" cy="1256040"/>
          </a:xfrm>
          <a:prstGeom prst="rect">
            <a:avLst/>
          </a:prstGeom>
          <a:noFill/>
          <a:ln>
            <a:noFill/>
          </a:ln>
        </p:spPr>
        <p:txBody>
          <a:bodyPr lIns="0" rIns="0" tIns="36000" bIns="0">
            <a:noAutofit/>
          </a:bodyPr>
          <a:p>
            <a:pPr>
              <a:lnSpc>
                <a:spcPct val="100000"/>
              </a:lnSpc>
              <a:tabLst>
                <a:tab algn="l" pos="0"/>
              </a:tabLst>
            </a:pPr>
            <a:r>
              <a:rPr b="0" lang="de-DE" sz="2200" spc="-1" strike="noStrike">
                <a:solidFill>
                  <a:srgbClr val="c12075"/>
                </a:solidFill>
                <a:latin typeface="Fira Sans"/>
              </a:rPr>
              <a:t>Core Unit for Bioinformatics</a:t>
            </a:r>
            <a:endParaRPr b="0" lang="en-US" sz="2200" spc="-1" strike="noStrike">
              <a:latin typeface="Arial"/>
            </a:endParaRPr>
          </a:p>
        </p:txBody>
      </p:sp>
      <p:sp>
        <p:nvSpPr>
          <p:cNvPr id="601" name="TextShape 3"/>
          <p:cNvSpPr txBox="1"/>
          <p:nvPr/>
        </p:nvSpPr>
        <p:spPr>
          <a:xfrm>
            <a:off x="8321040" y="720720"/>
            <a:ext cx="3749040" cy="359640"/>
          </a:xfrm>
          <a:prstGeom prst="rect">
            <a:avLst/>
          </a:prstGeom>
          <a:noFill/>
          <a:ln>
            <a:noFill/>
          </a:ln>
        </p:spPr>
        <p:txBody>
          <a:bodyPr lIns="0" rIns="0" tIns="0" bIns="0" anchor="b">
            <a:noAutofit/>
          </a:bodyPr>
          <a:p>
            <a:pPr>
              <a:lnSpc>
                <a:spcPct val="100000"/>
              </a:lnSpc>
              <a:tabLst>
                <a:tab algn="l" pos="0"/>
              </a:tabLst>
            </a:pPr>
            <a:r>
              <a:rPr b="1" lang="en-US" sz="1600" spc="-1" strike="noStrike">
                <a:solidFill>
                  <a:srgbClr val="ffffff"/>
                </a:solidFill>
                <a:latin typeface="Fira Sans"/>
              </a:rPr>
              <a:t>January.Weiner@bih-charite.de</a:t>
            </a:r>
            <a:endParaRPr b="1" lang="de-DE" sz="1600" spc="-1" strike="noStrike">
              <a:solidFill>
                <a:srgbClr val="c12075"/>
              </a:solidFill>
              <a:latin typeface="Fira Sans"/>
            </a:endParaRPr>
          </a:p>
        </p:txBody>
      </p:sp>
      <p:pic>
        <p:nvPicPr>
          <p:cNvPr id="602" name="" descr=""/>
          <p:cNvPicPr/>
          <p:nvPr/>
        </p:nvPicPr>
        <p:blipFill>
          <a:blip r:embed="rId1"/>
          <a:stretch/>
        </p:blipFill>
        <p:spPr>
          <a:xfrm>
            <a:off x="4423320" y="645840"/>
            <a:ext cx="8087400" cy="542952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03" name="" descr=""/>
          <p:cNvPicPr/>
          <p:nvPr/>
        </p:nvPicPr>
        <p:blipFill>
          <a:blip r:embed="rId1"/>
          <a:stretch/>
        </p:blipFill>
        <p:spPr>
          <a:xfrm>
            <a:off x="183240" y="731520"/>
            <a:ext cx="10972440" cy="4114440"/>
          </a:xfrm>
          <a:prstGeom prst="rect">
            <a:avLst/>
          </a:prstGeom>
          <a:ln>
            <a:noFill/>
          </a:ln>
        </p:spPr>
      </p:pic>
      <p:pic>
        <p:nvPicPr>
          <p:cNvPr id="604" name="" descr=""/>
          <p:cNvPicPr/>
          <p:nvPr/>
        </p:nvPicPr>
        <p:blipFill>
          <a:blip r:embed="rId2"/>
          <a:stretch/>
        </p:blipFill>
        <p:spPr>
          <a:xfrm>
            <a:off x="183240" y="731520"/>
            <a:ext cx="11948760" cy="4480560"/>
          </a:xfrm>
          <a:prstGeom prst="rect">
            <a:avLst/>
          </a:prstGeom>
          <a:ln>
            <a:noFill/>
          </a:ln>
        </p:spPr>
      </p:pic>
      <p:sp>
        <p:nvSpPr>
          <p:cNvPr id="605" name="TextShape 1"/>
          <p:cNvSpPr txBox="1"/>
          <p:nvPr/>
        </p:nvSpPr>
        <p:spPr>
          <a:xfrm>
            <a:off x="280080" y="5655600"/>
            <a:ext cx="9461880" cy="1114200"/>
          </a:xfrm>
          <a:prstGeom prst="rect">
            <a:avLst/>
          </a:prstGeom>
          <a:noFill/>
          <a:ln>
            <a:noFill/>
          </a:ln>
        </p:spPr>
        <p:txBody>
          <a:bodyPr lIns="90000" rIns="90000" tIns="45000" bIns="45000">
            <a:noAutofit/>
          </a:bodyPr>
          <a:p>
            <a:r>
              <a:rPr b="0" i="1" lang="en-US" sz="1800" spc="-1" strike="noStrike">
                <a:latin typeface="Arial"/>
              </a:rPr>
              <a:t>"The difference between “significant” and “not significant” is not itself statistically significant" </a:t>
            </a:r>
            <a:endParaRPr b="0" lang="en-US" sz="1800" spc="-1" strike="noStrike">
              <a:latin typeface="Arial"/>
            </a:endParaRPr>
          </a:p>
          <a:p>
            <a:pPr algn="r"/>
            <a:r>
              <a:rPr b="0" lang="en-US" sz="1800" spc="-1" strike="noStrike">
                <a:latin typeface="Arial"/>
              </a:rPr>
              <a:t>– </a:t>
            </a:r>
            <a:r>
              <a:rPr b="0" lang="en-US" sz="1800" spc="-1" strike="noStrike">
                <a:latin typeface="Arial"/>
              </a:rPr>
              <a:t>Andrew Gelman and Hal Stern</a:t>
            </a:r>
            <a:endParaRPr b="0" lang="en-US" sz="1800" spc="-1" strike="noStrike">
              <a:latin typeface="Arial"/>
            </a:endParaRPr>
          </a:p>
          <a:p>
            <a:endParaRPr b="0" lang="en-US" sz="1800" spc="-1" strike="noStrike">
              <a:latin typeface="Arial"/>
            </a:endParaRPr>
          </a:p>
          <a:p>
            <a:endParaRPr b="0" lang="en-US" sz="1800" spc="-1" strike="noStrike">
              <a:latin typeface="Arial"/>
            </a:endParaRPr>
          </a:p>
        </p:txBody>
      </p:sp>
      <p:sp>
        <p:nvSpPr>
          <p:cNvPr id="606" name="TextShape 2"/>
          <p:cNvSpPr txBox="1"/>
          <p:nvPr/>
        </p:nvSpPr>
        <p:spPr>
          <a:xfrm>
            <a:off x="7549200" y="6287400"/>
            <a:ext cx="4111920" cy="1256040"/>
          </a:xfrm>
          <a:prstGeom prst="rect">
            <a:avLst/>
          </a:prstGeom>
          <a:noFill/>
          <a:ln>
            <a:noFill/>
          </a:ln>
        </p:spPr>
        <p:txBody>
          <a:bodyPr lIns="0" rIns="0" tIns="36000" bIns="0">
            <a:noAutofit/>
          </a:bodyPr>
          <a:p>
            <a:pPr>
              <a:lnSpc>
                <a:spcPct val="100000"/>
              </a:lnSpc>
              <a:tabLst>
                <a:tab algn="l" pos="0"/>
              </a:tabLst>
            </a:pPr>
            <a:r>
              <a:rPr b="0" lang="de-DE" sz="1500" spc="-1" strike="noStrike">
                <a:solidFill>
                  <a:srgbClr val="c12075"/>
                </a:solidFill>
                <a:latin typeface="Fira Sans"/>
              </a:rPr>
              <a:t>Core Unit for Bioinformatics</a:t>
            </a:r>
            <a:endParaRPr b="0" lang="en-US" sz="15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7" name="TextShape 1"/>
          <p:cNvSpPr txBox="1"/>
          <p:nvPr/>
        </p:nvSpPr>
        <p:spPr>
          <a:xfrm>
            <a:off x="551520" y="944640"/>
            <a:ext cx="4848480" cy="424800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1" lang="de-DE" sz="2000" spc="-1" strike="noStrike">
                <a:solidFill>
                  <a:srgbClr val="c12075"/>
                </a:solidFill>
                <a:latin typeface="Fira Sans"/>
              </a:rPr>
              <a:t>Out of 282 papers analysed, 88 (31%) were incorrect.</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Beware of Venn diagrams</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Do not compare significant with non-significant</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Beware of false positives</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Do not use gene-based randomization tests</a:t>
            </a:r>
            <a:endParaRPr b="1" lang="de-DE" sz="2000" spc="-1" strike="noStrike">
              <a:solidFill>
                <a:srgbClr val="c12075"/>
              </a:solidFill>
              <a:latin typeface="Fira Sans"/>
            </a:endParaRPr>
          </a:p>
        </p:txBody>
      </p:sp>
      <p:sp>
        <p:nvSpPr>
          <p:cNvPr id="608" name="TextShape 2"/>
          <p:cNvSpPr txBox="1"/>
          <p:nvPr/>
        </p:nvSpPr>
        <p:spPr>
          <a:xfrm>
            <a:off x="5642640" y="944640"/>
            <a:ext cx="4848480" cy="4248000"/>
          </a:xfrm>
          <a:prstGeom prst="rect">
            <a:avLst/>
          </a:prstGeom>
          <a:noFill/>
          <a:ln>
            <a:noFill/>
          </a:ln>
        </p:spPr>
        <p:txBody>
          <a:bodyPr lIns="0" rIns="0" tIns="0" bIns="0">
            <a:normAutofit/>
          </a:bodyPr>
          <a:p>
            <a:pPr marL="432000" indent="-324000">
              <a:spcBef>
                <a:spcPts val="1417"/>
              </a:spcBef>
              <a:buClr>
                <a:srgbClr val="000000"/>
              </a:buClr>
              <a:buSzPct val="45000"/>
              <a:buFont typeface="Wingdings" charset="2"/>
              <a:buChar char=""/>
            </a:pPr>
            <a:r>
              <a:rPr b="1" lang="de-DE" sz="2000" spc="-1" strike="noStrike">
                <a:solidFill>
                  <a:srgbClr val="c12075"/>
                </a:solidFill>
                <a:latin typeface="Fira Sans"/>
                <a:hlinkClick r:id="rId1"/>
              </a:rPr>
              <a:t>January.weiner@bih-charite.de</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Cubi.bihealth.org</a:t>
            </a:r>
            <a:endParaRPr b="1" lang="de-DE" sz="2000" spc="-1" strike="noStrike">
              <a:solidFill>
                <a:srgbClr val="c12075"/>
              </a:solidFill>
              <a:latin typeface="Fira Sans"/>
            </a:endParaRPr>
          </a:p>
          <a:p>
            <a:pPr marL="432000" indent="-324000">
              <a:spcBef>
                <a:spcPts val="1417"/>
              </a:spcBef>
              <a:buClr>
                <a:srgbClr val="000000"/>
              </a:buClr>
              <a:buSzPct val="45000"/>
              <a:buFont typeface="Wingdings" charset="2"/>
              <a:buChar char=""/>
            </a:pPr>
            <a:r>
              <a:rPr b="1" lang="de-DE" sz="2000" spc="-1" strike="noStrike">
                <a:solidFill>
                  <a:srgbClr val="666666"/>
                </a:solidFill>
                <a:latin typeface="Fira Sans"/>
              </a:rPr>
              <a:t>Github:january3/presentation-icsb-2022</a:t>
            </a:r>
            <a:endParaRPr b="1" lang="de-DE" sz="2000" spc="-1" strike="noStrike">
              <a:solidFill>
                <a:srgbClr val="c12075"/>
              </a:solidFill>
              <a:latin typeface="Fira Sans"/>
            </a:endParaRPr>
          </a:p>
        </p:txBody>
      </p:sp>
      <p:pic>
        <p:nvPicPr>
          <p:cNvPr id="609" name="" descr=""/>
          <p:cNvPicPr/>
          <p:nvPr/>
        </p:nvPicPr>
        <p:blipFill>
          <a:blip r:embed="rId2"/>
          <a:stretch/>
        </p:blipFill>
        <p:spPr>
          <a:xfrm>
            <a:off x="5943600" y="2840040"/>
            <a:ext cx="2896200" cy="2896200"/>
          </a:xfrm>
          <a:prstGeom prst="rect">
            <a:avLst/>
          </a:prstGeom>
          <a:ln>
            <a:noFill/>
          </a:ln>
        </p:spPr>
      </p:pic>
      <p:sp>
        <p:nvSpPr>
          <p:cNvPr id="610" name="TextShape 3"/>
          <p:cNvSpPr txBox="1"/>
          <p:nvPr/>
        </p:nvSpPr>
        <p:spPr>
          <a:xfrm>
            <a:off x="7549200" y="6287760"/>
            <a:ext cx="4111920" cy="1256040"/>
          </a:xfrm>
          <a:prstGeom prst="rect">
            <a:avLst/>
          </a:prstGeom>
          <a:noFill/>
          <a:ln>
            <a:noFill/>
          </a:ln>
        </p:spPr>
        <p:txBody>
          <a:bodyPr lIns="0" rIns="0" tIns="36000" bIns="0">
            <a:noAutofit/>
          </a:bodyPr>
          <a:p>
            <a:pPr>
              <a:lnSpc>
                <a:spcPct val="100000"/>
              </a:lnSpc>
              <a:tabLst>
                <a:tab algn="l" pos="0"/>
              </a:tabLst>
            </a:pPr>
            <a:r>
              <a:rPr b="0" lang="de-DE" sz="1500" spc="-1" strike="noStrike">
                <a:solidFill>
                  <a:srgbClr val="c12075"/>
                </a:solidFill>
                <a:latin typeface="Fira Sans"/>
              </a:rPr>
              <a:t>Core Unit for Bioinformatics</a:t>
            </a:r>
            <a:endParaRPr b="0" lang="en-US" sz="15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c626c"/>
      </a:dk2>
      <a:lt2>
        <a:srgbClr val="ffffff"/>
      </a:lt2>
      <a:accent1>
        <a:srgbClr val="70acc0"/>
      </a:accent1>
      <a:accent2>
        <a:srgbClr val="c12075"/>
      </a:accent2>
      <a:accent3>
        <a:srgbClr val="003754"/>
      </a:accent3>
      <a:accent4>
        <a:srgbClr val="723c5d"/>
      </a:accent4>
      <a:accent5>
        <a:srgbClr val="9d9d9d"/>
      </a:accent5>
      <a:accent6>
        <a:srgbClr val="be9e7c"/>
      </a:accent6>
      <a:hlink>
        <a:srgbClr val="c12075"/>
      </a:hlink>
      <a:folHlink>
        <a:srgbClr val="723c5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D97B4051FCC5AD4BBF8F0D1678E82EF7" ma:contentTypeVersion="17" ma:contentTypeDescription="Ein neues Dokument erstellen." ma:contentTypeScope="" ma:versionID="7cf9acc34afd582fbbf780baeb98fe6f">
  <xsd:schema xmlns:xsd="http://www.w3.org/2001/XMLSchema" xmlns:xs="http://www.w3.org/2001/XMLSchema" xmlns:p="http://schemas.microsoft.com/office/2006/metadata/properties" xmlns:ns1="http://schemas.microsoft.com/sharepoint/v3" xmlns:ns2="2dd31a26-d930-4193-8d91-49c0032dd3cb" xmlns:ns3="fd03457c-e42a-4a58-bdc5-fe3797a6039f" targetNamespace="http://schemas.microsoft.com/office/2006/metadata/properties" ma:root="true" ma:fieldsID="ad983d61960ce712c0f1e99939e2b906" ns1:_="" ns2:_="" ns3:_="">
    <xsd:import namespace="http://schemas.microsoft.com/sharepoint/v3"/>
    <xsd:import namespace="2dd31a26-d930-4193-8d91-49c0032dd3cb"/>
    <xsd:import namespace="fd03457c-e42a-4a58-bdc5-fe3797a6039f"/>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LengthInSeconds" minOccurs="0"/>
                <xsd:element ref="ns2:MediaServiceLocation" minOccurs="0"/>
                <xsd:element ref="ns2:lcf76f155ced4ddcb4097134ff3c332f" minOccurs="0"/>
                <xsd:element ref="ns3:TaxCatchAll" minOccurs="0"/>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24" nillable="true" ma:displayName="Geplantes Startdatum" ma:description="Geplantes Startdatum ist eine Websitespalte, die über das Feature zum Veröffentlichen erstellt wird. Es wird zur Angabe des Datums und der Uhrzeit verwendet, wann diese Seite Besuchern zum ersten Mal angezeigt wird." ma:internalName="PublishingStartDate">
      <xsd:simpleType>
        <xsd:restriction base="dms:Unknown"/>
      </xsd:simpleType>
    </xsd:element>
    <xsd:element name="PublishingExpirationDate" ma:index="25" nillable="true" ma:displayName="Geplantes Enddatum" ma:description="Geplantes Enddatum ist eine Websitespalte, die über das Feature zum Veröffentlichen erstellt wird. Es wird zur Angabe des Datums und der Uhrzeit verwendet, wann diese Seite Besuchern nicht mehr angezeigt wird."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dd31a26-d930-4193-8d91-49c0032dd3c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2375ea7b-1eef-4e91-915e-32e4cb5a9c34"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fd03457c-e42a-4a58-bdc5-fe3797a6039f" elementFormDefault="qualified">
    <xsd:import namespace="http://schemas.microsoft.com/office/2006/documentManagement/types"/>
    <xsd:import namespace="http://schemas.microsoft.com/office/infopath/2007/PartnerControls"/>
    <xsd:element name="SharedWithUsers" ma:index="16"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1819a393-1d56-42fe-aff2-e8d7b3a2a944}" ma:internalName="TaxCatchAll" ma:showField="CatchAllData" ma:web="fd03457c-e42a-4a58-bdc5-fe3797a603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dd31a26-d930-4193-8d91-49c0032dd3cb">
      <Terms xmlns="http://schemas.microsoft.com/office/infopath/2007/PartnerControls"/>
    </lcf76f155ced4ddcb4097134ff3c332f>
    <TaxCatchAll xmlns="fd03457c-e42a-4a58-bdc5-fe3797a6039f" xsi:nil="true"/>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1645233B-F637-4070-B83C-AF63D8DAF650}"/>
</file>

<file path=customXml/itemProps2.xml><?xml version="1.0" encoding="utf-8"?>
<ds:datastoreItem xmlns:ds="http://schemas.openxmlformats.org/officeDocument/2006/customXml" ds:itemID="{4AB58AC8-24BB-4FBE-9A4A-A880CFD72A80}"/>
</file>

<file path=customXml/itemProps3.xml><?xml version="1.0" encoding="utf-8"?>
<ds:datastoreItem xmlns:ds="http://schemas.openxmlformats.org/officeDocument/2006/customXml" ds:itemID="{4AC3317A-8DDA-49FD-B62D-A0FF731953CA}"/>
</file>

<file path=docProps/app.xml><?xml version="1.0" encoding="utf-8"?>
<Properties xmlns="http://schemas.openxmlformats.org/officeDocument/2006/extended-properties" xmlns:vt="http://schemas.openxmlformats.org/officeDocument/2006/docPropsVTypes">
  <Template>Office</Template>
  <TotalTime>31</TotalTime>
  <Application>LibreOffice/6.4.7.2$Linux_X86_64 LibreOffice_project/40$Build-2</Application>
  <Words>784</Words>
  <Paragraphs>164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2021-07-30T09:23:56Z</dcterms:created>
  <dc:creator>Hahn, Phillip</dc:creator>
  <dc:description>BIH | PowerPoint-Vorlage (Dachmarke) im Format 16:9_x005F_x000d_
Office 365</dc:description>
  <dc:language>en-US</dc:language>
  <cp:lastModifiedBy>January Weiner</cp:lastModifiedBy>
  <dcterms:modified xsi:type="dcterms:W3CDTF">2022-10-04T22:22:36Z</dcterms:modified>
  <cp:revision>9</cp:revision>
  <dc:subject/>
  <dc:title>Headline leftsided alignment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Autor">
    <vt:lpwstr>clemens morfeld</vt:lpwstr>
  </property>
  <property fmtid="{D5CDD505-2E9C-101B-9397-08002B2CF9AE}" pid="4" name="Build">
    <vt:lpwstr>003-000-004</vt:lpwstr>
  </property>
  <property fmtid="{D5CDD505-2E9C-101B-9397-08002B2CF9AE}" pid="5" name="ContentTypeId">
    <vt:lpwstr>0x010100D97B4051FCC5AD4BBF8F0D1678E82EF7</vt:lpwstr>
  </property>
  <property fmtid="{D5CDD505-2E9C-101B-9397-08002B2CF9AE}" pid="6" name="Erstellt am">
    <vt:lpwstr>05.09.2019</vt:lpwstr>
  </property>
  <property fmtid="{D5CDD505-2E9C-101B-9397-08002B2CF9AE}" pid="7" name="Erstellt von">
    <vt:lpwstr>office network</vt:lpwstr>
  </property>
  <property fmtid="{D5CDD505-2E9C-101B-9397-08002B2CF9AE}" pid="8" name="HiddenSlides">
    <vt:i4>0</vt:i4>
  </property>
  <property fmtid="{D5CDD505-2E9C-101B-9397-08002B2CF9AE}" pid="9" name="HyperlinksChanged">
    <vt:bool>0</vt:bool>
  </property>
  <property fmtid="{D5CDD505-2E9C-101B-9397-08002B2CF9AE}" pid="10" name="LinksUpToDate">
    <vt:bool>0</vt:bool>
  </property>
  <property fmtid="{D5CDD505-2E9C-101B-9397-08002B2CF9AE}" pid="11" name="MMClips">
    <vt:i4>0</vt:i4>
  </property>
  <property fmtid="{D5CDD505-2E9C-101B-9397-08002B2CF9AE}" pid="12" name="Notes">
    <vt:i4>0</vt:i4>
  </property>
  <property fmtid="{D5CDD505-2E9C-101B-9397-08002B2CF9AE}" pid="13" name="PresentationFormat">
    <vt:lpwstr>Breitbild</vt:lpwstr>
  </property>
  <property fmtid="{D5CDD505-2E9C-101B-9397-08002B2CF9AE}" pid="14" name="ScaleCrop">
    <vt:bool>0</vt:bool>
  </property>
  <property fmtid="{D5CDD505-2E9C-101B-9397-08002B2CF9AE}" pid="15" name="ShareDoc">
    <vt:bool>0</vt:bool>
  </property>
  <property fmtid="{D5CDD505-2E9C-101B-9397-08002B2CF9AE}" pid="16" name="Slides">
    <vt:i4>18</vt:i4>
  </property>
  <property fmtid="{D5CDD505-2E9C-101B-9397-08002B2CF9AE}" pid="17" name="Stand">
    <vt:lpwstr>04.05.2021</vt:lpwstr>
  </property>
  <property fmtid="{D5CDD505-2E9C-101B-9397-08002B2CF9AE}" pid="18" name="Version">
    <vt:lpwstr>2.0.0</vt:lpwstr>
  </property>
</Properties>
</file>